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drawings/drawing4.xml" ContentType="application/vnd.openxmlformats-officedocument.drawingml.chartshape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7" r:id="rId2"/>
    <p:sldId id="294" r:id="rId3"/>
    <p:sldId id="323" r:id="rId4"/>
    <p:sldId id="330" r:id="rId5"/>
    <p:sldId id="300" r:id="rId6"/>
    <p:sldId id="324" r:id="rId7"/>
    <p:sldId id="290" r:id="rId8"/>
    <p:sldId id="357" r:id="rId9"/>
    <p:sldId id="303" r:id="rId10"/>
    <p:sldId id="306" r:id="rId11"/>
    <p:sldId id="343" r:id="rId12"/>
    <p:sldId id="302" r:id="rId13"/>
    <p:sldId id="337" r:id="rId14"/>
    <p:sldId id="338" r:id="rId15"/>
    <p:sldId id="356" r:id="rId16"/>
    <p:sldId id="279" r:id="rId17"/>
    <p:sldId id="346" r:id="rId18"/>
    <p:sldId id="345" r:id="rId19"/>
    <p:sldId id="349" r:id="rId20"/>
    <p:sldId id="350" r:id="rId21"/>
    <p:sldId id="348" r:id="rId22"/>
    <p:sldId id="355" r:id="rId23"/>
    <p:sldId id="351" r:id="rId24"/>
    <p:sldId id="352" r:id="rId25"/>
    <p:sldId id="275" r:id="rId26"/>
    <p:sldId id="333" r:id="rId27"/>
    <p:sldId id="329" r:id="rId28"/>
  </p:sldIdLst>
  <p:sldSz cx="9144000" cy="6858000" type="screen4x3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112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356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82" d="100"/>
          <a:sy n="82" d="100"/>
        </p:scale>
        <p:origin x="-3180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4.xml"/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6"/>
            </a:solidFill>
            <a:ln>
              <a:solidFill>
                <a:sysClr val="window" lastClr="FFFFFF">
                  <a:lumMod val="50000"/>
                </a:sys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'[Daten und Diagramme final DK.xlsx]F2 Daten'!$D$8:$D$14</c:f>
              <c:strCache>
                <c:ptCount val="7"/>
                <c:pt idx="0">
                  <c:v>0 bis unter 5 km</c:v>
                </c:pt>
                <c:pt idx="1">
                  <c:v>5 bis unter 10 km</c:v>
                </c:pt>
                <c:pt idx="2">
                  <c:v>10 bis unter 15 km</c:v>
                </c:pt>
                <c:pt idx="3">
                  <c:v>15 bis unter 30 km</c:v>
                </c:pt>
                <c:pt idx="4">
                  <c:v>30 bis unter 50 km</c:v>
                </c:pt>
                <c:pt idx="5">
                  <c:v>50 bis unter 80 km</c:v>
                </c:pt>
                <c:pt idx="6">
                  <c:v>über 80 km</c:v>
                </c:pt>
              </c:strCache>
            </c:strRef>
          </c:cat>
          <c:val>
            <c:numRef>
              <c:f>'[Daten und Diagramme final DK.xlsx]F2 Daten'!$E$8:$E$14</c:f>
              <c:numCache>
                <c:formatCode>0.00%</c:formatCode>
                <c:ptCount val="7"/>
                <c:pt idx="0">
                  <c:v>0.31219512195121951</c:v>
                </c:pt>
                <c:pt idx="1">
                  <c:v>7.5609756097560973E-2</c:v>
                </c:pt>
                <c:pt idx="2">
                  <c:v>0.12682926829268293</c:v>
                </c:pt>
                <c:pt idx="3">
                  <c:v>0.24634146341463414</c:v>
                </c:pt>
                <c:pt idx="4">
                  <c:v>0.19756097560975611</c:v>
                </c:pt>
                <c:pt idx="5">
                  <c:v>3.6585365853658534E-2</c:v>
                </c:pt>
                <c:pt idx="6">
                  <c:v>4.8780487804878049E-3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83D-4849-8737-3DFB7FBB6A5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309099904"/>
        <c:axId val="288379648"/>
      </c:barChart>
      <c:catAx>
        <c:axId val="30909990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288379648"/>
        <c:crosses val="autoZero"/>
        <c:auto val="1"/>
        <c:lblAlgn val="ctr"/>
        <c:lblOffset val="100"/>
        <c:tickLblSkip val="1"/>
        <c:noMultiLvlLbl val="0"/>
      </c:catAx>
      <c:valAx>
        <c:axId val="288379648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rgbClr val="FFFFFF">
                  <a:lumMod val="85000"/>
                </a:srgb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high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309099904"/>
        <c:crossesAt val="1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solidFill>
        <a:sysClr val="window" lastClr="FFFFFF">
          <a:lumMod val="50000"/>
        </a:sysClr>
      </a:solidFill>
    </a:ln>
    <a:effectLst/>
  </c:spPr>
  <c:txPr>
    <a:bodyPr/>
    <a:lstStyle/>
    <a:p>
      <a:pPr>
        <a:defRPr/>
      </a:pPr>
      <a:endParaRPr lang="de-DE"/>
    </a:p>
  </c:tx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2623672839506173"/>
          <c:y val="0.24795010476223514"/>
          <c:w val="0.74360709876543207"/>
          <c:h val="0.53232582767468495"/>
        </c:manualLayout>
      </c:layout>
      <c:pieChart>
        <c:varyColors val="1"/>
        <c:ser>
          <c:idx val="3"/>
          <c:order val="3"/>
          <c:tx>
            <c:strRef>
              <c:f>Tabelle1!$E$14</c:f>
              <c:strCache>
                <c:ptCount val="1"/>
                <c:pt idx="0">
                  <c:v>Gültige Prozente</c:v>
                </c:pt>
              </c:strCache>
            </c:strRef>
          </c:tx>
          <c:dPt>
            <c:idx val="0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523-40C6-8C91-D44259967BEE}"/>
              </c:ext>
            </c:extLst>
          </c:dPt>
          <c:dPt>
            <c:idx val="1"/>
            <c:bubble3D val="0"/>
            <c:spPr>
              <a:solidFill>
                <a:srgbClr val="A60000">
                  <a:lumMod val="60000"/>
                  <a:lumOff val="4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523-40C6-8C91-D44259967BEE}"/>
              </c:ext>
            </c:extLst>
          </c:dPt>
          <c:dPt>
            <c:idx val="2"/>
            <c:bubble3D val="0"/>
            <c:spPr>
              <a:solidFill>
                <a:schemeClr val="accent2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523-40C6-8C91-D44259967BEE}"/>
              </c:ext>
            </c:extLst>
          </c:dPt>
          <c:dPt>
            <c:idx val="3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1523-40C6-8C91-D44259967BE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Tabelle1!$A$15:$A$21</c:f>
              <c:strCache>
                <c:ptCount val="4"/>
                <c:pt idx="0">
                  <c:v>Ja</c:v>
                </c:pt>
                <c:pt idx="1">
                  <c:v>Nein</c:v>
                </c:pt>
                <c:pt idx="2">
                  <c:v>Nutze ich bereits</c:v>
                </c:pt>
                <c:pt idx="3">
                  <c:v>Ja, wenn</c:v>
                </c:pt>
              </c:strCache>
            </c:strRef>
          </c:cat>
          <c:val>
            <c:numRef>
              <c:f>Tabelle1!$E$15:$E$21</c:f>
              <c:numCache>
                <c:formatCode>0.00%</c:formatCode>
                <c:ptCount val="4"/>
                <c:pt idx="0">
                  <c:v>0.18344519015659955</c:v>
                </c:pt>
                <c:pt idx="1">
                  <c:v>0.44519015659955258</c:v>
                </c:pt>
                <c:pt idx="2">
                  <c:v>0.27740492170022374</c:v>
                </c:pt>
                <c:pt idx="3">
                  <c:v>9.3959731543624164E-2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523-40C6-8C91-D44259967B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extLst>
          <c:ext xmlns:c15="http://schemas.microsoft.com/office/drawing/2012/chart" uri="{02D57815-91ED-43cb-92C2-25804820EDAC}">
            <c15:filteredPi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Tabelle1!$B$14</c15:sqref>
                        </c15:formulaRef>
                      </c:ext>
                    </c:extLst>
                    <c:strCache>
                      <c:ptCount val="1"/>
                      <c:pt idx="0">
                        <c:v>Wert</c:v>
                      </c:pt>
                    </c:strCache>
                  </c:strRef>
                </c:tx>
                <c:dPt>
                  <c:idx val="0"/>
                  <c:bubble3D val="0"/>
                  <c:spPr>
                    <a:solidFill>
                      <a:schemeClr val="accent2">
                        <a:shade val="58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0A-1523-40C6-8C91-D44259967BEE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>
                        <a:shade val="86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0C-1523-40C6-8C91-D44259967BEE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2">
                        <a:tint val="86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0E-1523-40C6-8C91-D44259967BEE}"/>
                    </c:ext>
                  </c:extLst>
                </c:dPt>
                <c:dPt>
                  <c:idx val="3"/>
                  <c:bubble3D val="0"/>
                  <c:spPr>
                    <a:solidFill>
                      <a:schemeClr val="accent2">
                        <a:tint val="58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10-1523-40C6-8C91-D44259967BEE}"/>
                    </c:ext>
                  </c:extLst>
                </c:dPt>
                <c:cat>
                  <c:strRef>
                    <c:extLst>
                      <c:ext uri="{02D57815-91ED-43cb-92C2-25804820EDAC}">
                        <c15:formulaRef>
                          <c15:sqref>Tabelle1!$A$15:$A$21</c15:sqref>
                        </c15:formulaRef>
                      </c:ext>
                    </c:extLst>
                    <c:strCache>
                      <c:ptCount val="4"/>
                      <c:pt idx="0">
                        <c:v>Ja</c:v>
                      </c:pt>
                      <c:pt idx="1">
                        <c:v>Nein</c:v>
                      </c:pt>
                      <c:pt idx="2">
                        <c:v>Nutze ich bereits</c:v>
                      </c:pt>
                      <c:pt idx="3">
                        <c:v>Ja, wenn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Tabelle1!$B$15:$B$21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11-1523-40C6-8C91-D44259967BEE}"/>
                  </c:ext>
                </c:extLst>
              </c15:ser>
            </c15:filteredPieSeries>
            <c15:filteredPi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Tabelle1!$C$14</c15:sqref>
                        </c15:formulaRef>
                      </c:ext>
                    </c:extLst>
                    <c:strCache>
                      <c:ptCount val="1"/>
                      <c:pt idx="0">
                        <c:v>Häufigkeit</c:v>
                      </c:pt>
                    </c:strCache>
                  </c:strRef>
                </c:tx>
                <c:dPt>
                  <c:idx val="0"/>
                  <c:bubble3D val="0"/>
                  <c:spPr>
                    <a:solidFill>
                      <a:schemeClr val="accent2">
                        <a:shade val="58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3-1523-40C6-8C91-D44259967BEE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>
                        <a:shade val="86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5-1523-40C6-8C91-D44259967BEE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2">
                        <a:tint val="86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7-1523-40C6-8C91-D44259967BEE}"/>
                    </c:ext>
                  </c:extLst>
                </c:dPt>
                <c:dPt>
                  <c:idx val="3"/>
                  <c:bubble3D val="0"/>
                  <c:spPr>
                    <a:solidFill>
                      <a:schemeClr val="accent2">
                        <a:tint val="58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9-1523-40C6-8C91-D44259967BEE}"/>
                    </c:ext>
                  </c:extLst>
                </c:dPt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Tabelle1!$A$15:$A$21</c15:sqref>
                        </c15:formulaRef>
                      </c:ext>
                    </c:extLst>
                    <c:strCache>
                      <c:ptCount val="4"/>
                      <c:pt idx="0">
                        <c:v>Ja</c:v>
                      </c:pt>
                      <c:pt idx="1">
                        <c:v>Nein</c:v>
                      </c:pt>
                      <c:pt idx="2">
                        <c:v>Nutze ich bereits</c:v>
                      </c:pt>
                      <c:pt idx="3">
                        <c:v>Ja, wenn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Tabelle1!$C$15:$C$21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82</c:v>
                      </c:pt>
                      <c:pt idx="1">
                        <c:v>199</c:v>
                      </c:pt>
                      <c:pt idx="2">
                        <c:v>124</c:v>
                      </c:pt>
                      <c:pt idx="3">
                        <c:v>42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A-1523-40C6-8C91-D44259967BEE}"/>
                  </c:ext>
                </c:extLst>
              </c15:ser>
            </c15:filteredPieSeries>
            <c15:filteredPi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Tabelle1!$D$14</c15:sqref>
                        </c15:formulaRef>
                      </c:ext>
                    </c:extLst>
                    <c:strCache>
                      <c:ptCount val="1"/>
                      <c:pt idx="0">
                        <c:v>Prozent</c:v>
                      </c:pt>
                    </c:strCache>
                  </c:strRef>
                </c:tx>
                <c:dPt>
                  <c:idx val="0"/>
                  <c:bubble3D val="0"/>
                  <c:spPr>
                    <a:solidFill>
                      <a:schemeClr val="accent2">
                        <a:shade val="58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C-1523-40C6-8C91-D44259967BEE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>
                        <a:shade val="86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E-1523-40C6-8C91-D44259967BEE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2">
                        <a:tint val="86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0-1523-40C6-8C91-D44259967BEE}"/>
                    </c:ext>
                  </c:extLst>
                </c:dPt>
                <c:dPt>
                  <c:idx val="3"/>
                  <c:bubble3D val="0"/>
                  <c:spPr>
                    <a:solidFill>
                      <a:schemeClr val="accent2">
                        <a:tint val="58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2-1523-40C6-8C91-D44259967BEE}"/>
                    </c:ext>
                  </c:extLst>
                </c:dPt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Tabelle1!$A$15:$A$21</c15:sqref>
                        </c15:formulaRef>
                      </c:ext>
                    </c:extLst>
                    <c:strCache>
                      <c:ptCount val="4"/>
                      <c:pt idx="0">
                        <c:v>Ja</c:v>
                      </c:pt>
                      <c:pt idx="1">
                        <c:v>Nein</c:v>
                      </c:pt>
                      <c:pt idx="2">
                        <c:v>Nutze ich bereits</c:v>
                      </c:pt>
                      <c:pt idx="3">
                        <c:v>Ja, wenn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Tabelle1!$D$15:$D$21</c15:sqref>
                        </c15:formulaRef>
                      </c:ext>
                    </c:extLst>
                    <c:numCache>
                      <c:formatCode>0.00%</c:formatCode>
                      <c:ptCount val="4"/>
                      <c:pt idx="0">
                        <c:v>0.18262806236080179</c:v>
                      </c:pt>
                      <c:pt idx="1">
                        <c:v>0.44320712694877507</c:v>
                      </c:pt>
                      <c:pt idx="2">
                        <c:v>0.27616926503340755</c:v>
                      </c:pt>
                      <c:pt idx="3">
                        <c:v>9.3541202672605794E-2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3-1523-40C6-8C91-D44259967BEE}"/>
                  </c:ext>
                </c:extLst>
              </c15:ser>
            </c15:filteredPieSeries>
            <c15:filteredPie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Tabelle1!$F$14</c15:sqref>
                        </c15:formulaRef>
                      </c:ext>
                    </c:extLst>
                    <c:strCache>
                      <c:ptCount val="1"/>
                      <c:pt idx="0">
                        <c:v>Kumulierte Prozente</c:v>
                      </c:pt>
                    </c:strCache>
                  </c:strRef>
                </c:tx>
                <c:dPt>
                  <c:idx val="0"/>
                  <c:bubble3D val="0"/>
                  <c:spPr>
                    <a:solidFill>
                      <a:schemeClr val="accent2">
                        <a:shade val="58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5-1523-40C6-8C91-D44259967BEE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>
                        <a:shade val="86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7-1523-40C6-8C91-D44259967BEE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2">
                        <a:tint val="86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9-1523-40C6-8C91-D44259967BEE}"/>
                    </c:ext>
                  </c:extLst>
                </c:dPt>
                <c:dPt>
                  <c:idx val="3"/>
                  <c:bubble3D val="0"/>
                  <c:spPr>
                    <a:solidFill>
                      <a:schemeClr val="accent2">
                        <a:tint val="58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B-1523-40C6-8C91-D44259967BEE}"/>
                    </c:ext>
                  </c:extLst>
                </c:dPt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Tabelle1!$A$15:$A$21</c15:sqref>
                        </c15:formulaRef>
                      </c:ext>
                    </c:extLst>
                    <c:strCache>
                      <c:ptCount val="4"/>
                      <c:pt idx="0">
                        <c:v>Ja</c:v>
                      </c:pt>
                      <c:pt idx="1">
                        <c:v>Nein</c:v>
                      </c:pt>
                      <c:pt idx="2">
                        <c:v>Nutze ich bereits</c:v>
                      </c:pt>
                      <c:pt idx="3">
                        <c:v>Ja, wenn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Tabelle1!$F$15:$F$21</c15:sqref>
                        </c15:formulaRef>
                      </c:ext>
                    </c:extLst>
                    <c:numCache>
                      <c:formatCode>0.00%</c:formatCode>
                      <c:ptCount val="4"/>
                      <c:pt idx="0">
                        <c:v>0.18344519015659955</c:v>
                      </c:pt>
                      <c:pt idx="1">
                        <c:v>0.62863534675615207</c:v>
                      </c:pt>
                      <c:pt idx="2">
                        <c:v>0.90604026845637575</c:v>
                      </c:pt>
                      <c:pt idx="3">
                        <c:v>0.99999999999999989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C-1523-40C6-8C91-D44259967BEE}"/>
                  </c:ext>
                </c:extLst>
              </c15:ser>
            </c15:filteredPieSeries>
          </c:ext>
        </c:extLst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de-DE"/>
    </a:p>
  </c:txPr>
  <c:externalData r:id="rId2">
    <c:autoUpdate val="0"/>
  </c:externalData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7348858024691358"/>
          <c:y val="0.15958261258432738"/>
          <c:w val="0.7235787037037037"/>
          <c:h val="0.51798810551478214"/>
        </c:manualLayout>
      </c:layout>
      <c:pieChart>
        <c:varyColors val="1"/>
        <c:ser>
          <c:idx val="3"/>
          <c:order val="3"/>
          <c:tx>
            <c:strRef>
              <c:f>Tabelle1!$E$3</c:f>
              <c:strCache>
                <c:ptCount val="1"/>
                <c:pt idx="0">
                  <c:v>Gültige Prozente</c:v>
                </c:pt>
              </c:strCache>
            </c:strRef>
          </c:tx>
          <c:dPt>
            <c:idx val="0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442-482F-8584-4E35C4B2F240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442-482F-8584-4E35C4B2F240}"/>
              </c:ext>
            </c:extLst>
          </c:dPt>
          <c:dPt>
            <c:idx val="2"/>
            <c:bubble3D val="0"/>
            <c:spPr>
              <a:solidFill>
                <a:schemeClr val="accent2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442-482F-8584-4E35C4B2F240}"/>
              </c:ext>
            </c:extLst>
          </c:dPt>
          <c:dPt>
            <c:idx val="3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442-482F-8584-4E35C4B2F240}"/>
              </c:ext>
            </c:extLst>
          </c:dPt>
          <c:dLbls>
            <c:dLbl>
              <c:idx val="3"/>
              <c:layout>
                <c:manualLayout>
                  <c:x val="5.0946367553112465E-2"/>
                  <c:y val="7.53112652489646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442-482F-8584-4E35C4B2F24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Tabelle1!$A$4:$A$10</c:f>
              <c:strCache>
                <c:ptCount val="4"/>
                <c:pt idx="0">
                  <c:v>Ja</c:v>
                </c:pt>
                <c:pt idx="1">
                  <c:v>Nein</c:v>
                </c:pt>
                <c:pt idx="2">
                  <c:v>Nutze ich bereits</c:v>
                </c:pt>
                <c:pt idx="3">
                  <c:v>Ja, wenn</c:v>
                </c:pt>
              </c:strCache>
            </c:strRef>
          </c:cat>
          <c:val>
            <c:numRef>
              <c:f>Tabelle1!$E$4:$E$10</c:f>
              <c:numCache>
                <c:formatCode>0.00%</c:formatCode>
                <c:ptCount val="4"/>
                <c:pt idx="0">
                  <c:v>0.12387387387387387</c:v>
                </c:pt>
                <c:pt idx="1">
                  <c:v>0.75450450450450446</c:v>
                </c:pt>
                <c:pt idx="2">
                  <c:v>6.7567567567567571E-2</c:v>
                </c:pt>
                <c:pt idx="3">
                  <c:v>5.4054054054054057E-2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442-482F-8584-4E35C4B2F2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extLst>
          <c:ext xmlns:c15="http://schemas.microsoft.com/office/drawing/2012/chart" uri="{02D57815-91ED-43cb-92C2-25804820EDAC}">
            <c15:filteredPi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Tabelle1!$B$3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dPt>
                  <c:idx val="0"/>
                  <c:bubble3D val="0"/>
                  <c:spPr>
                    <a:solidFill>
                      <a:schemeClr val="accent2">
                        <a:shade val="58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0A-2442-482F-8584-4E35C4B2F240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>
                        <a:shade val="86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0C-2442-482F-8584-4E35C4B2F240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2">
                        <a:tint val="86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0E-2442-482F-8584-4E35C4B2F240}"/>
                    </c:ext>
                  </c:extLst>
                </c:dPt>
                <c:dPt>
                  <c:idx val="3"/>
                  <c:bubble3D val="0"/>
                  <c:spPr>
                    <a:solidFill>
                      <a:schemeClr val="accent2">
                        <a:tint val="58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10-2442-482F-8584-4E35C4B2F240}"/>
                    </c:ext>
                  </c:extLst>
                </c:dPt>
                <c:cat>
                  <c:strRef>
                    <c:extLst>
                      <c:ext uri="{02D57815-91ED-43cb-92C2-25804820EDAC}">
                        <c15:formulaRef>
                          <c15:sqref>Tabelle1!$A$4:$A$10</c15:sqref>
                        </c15:formulaRef>
                      </c:ext>
                    </c:extLst>
                    <c:strCache>
                      <c:ptCount val="4"/>
                      <c:pt idx="0">
                        <c:v>Ja</c:v>
                      </c:pt>
                      <c:pt idx="1">
                        <c:v>Nein</c:v>
                      </c:pt>
                      <c:pt idx="2">
                        <c:v>Nutze ich bereits</c:v>
                      </c:pt>
                      <c:pt idx="3">
                        <c:v>Ja, wenn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Tabelle1!$B$4:$B$10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11-2442-482F-8584-4E35C4B2F240}"/>
                  </c:ext>
                </c:extLst>
              </c15:ser>
            </c15:filteredPieSeries>
            <c15:filteredPi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Tabelle1!$C$3</c15:sqref>
                        </c15:formulaRef>
                      </c:ext>
                    </c:extLst>
                    <c:strCache>
                      <c:ptCount val="1"/>
                      <c:pt idx="0">
                        <c:v>Häufigkeit</c:v>
                      </c:pt>
                    </c:strCache>
                  </c:strRef>
                </c:tx>
                <c:dPt>
                  <c:idx val="0"/>
                  <c:bubble3D val="0"/>
                  <c:spPr>
                    <a:solidFill>
                      <a:schemeClr val="accent2">
                        <a:shade val="58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3-2442-482F-8584-4E35C4B2F240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>
                        <a:shade val="86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5-2442-482F-8584-4E35C4B2F240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2">
                        <a:tint val="86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7-2442-482F-8584-4E35C4B2F240}"/>
                    </c:ext>
                  </c:extLst>
                </c:dPt>
                <c:dPt>
                  <c:idx val="3"/>
                  <c:bubble3D val="0"/>
                  <c:spPr>
                    <a:solidFill>
                      <a:schemeClr val="accent2">
                        <a:tint val="58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9-2442-482F-8584-4E35C4B2F240}"/>
                    </c:ext>
                  </c:extLst>
                </c:dPt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Tabelle1!$A$4:$A$10</c15:sqref>
                        </c15:formulaRef>
                      </c:ext>
                    </c:extLst>
                    <c:strCache>
                      <c:ptCount val="4"/>
                      <c:pt idx="0">
                        <c:v>Ja</c:v>
                      </c:pt>
                      <c:pt idx="1">
                        <c:v>Nein</c:v>
                      </c:pt>
                      <c:pt idx="2">
                        <c:v>Nutze ich bereits</c:v>
                      </c:pt>
                      <c:pt idx="3">
                        <c:v>Ja, wenn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Tabelle1!$C$4:$C$10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55</c:v>
                      </c:pt>
                      <c:pt idx="1">
                        <c:v>335</c:v>
                      </c:pt>
                      <c:pt idx="2">
                        <c:v>30</c:v>
                      </c:pt>
                      <c:pt idx="3">
                        <c:v>24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A-2442-482F-8584-4E35C4B2F240}"/>
                  </c:ext>
                </c:extLst>
              </c15:ser>
            </c15:filteredPieSeries>
            <c15:filteredPi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Tabelle1!$D$3</c15:sqref>
                        </c15:formulaRef>
                      </c:ext>
                    </c:extLst>
                    <c:strCache>
                      <c:ptCount val="1"/>
                      <c:pt idx="0">
                        <c:v>Prozent</c:v>
                      </c:pt>
                    </c:strCache>
                  </c:strRef>
                </c:tx>
                <c:dPt>
                  <c:idx val="0"/>
                  <c:bubble3D val="0"/>
                  <c:spPr>
                    <a:solidFill>
                      <a:schemeClr val="accent2">
                        <a:shade val="58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C-2442-482F-8584-4E35C4B2F240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>
                        <a:shade val="86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E-2442-482F-8584-4E35C4B2F240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2">
                        <a:tint val="86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0-2442-482F-8584-4E35C4B2F240}"/>
                    </c:ext>
                  </c:extLst>
                </c:dPt>
                <c:dPt>
                  <c:idx val="3"/>
                  <c:bubble3D val="0"/>
                  <c:spPr>
                    <a:solidFill>
                      <a:schemeClr val="accent2">
                        <a:tint val="58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2-2442-482F-8584-4E35C4B2F240}"/>
                    </c:ext>
                  </c:extLst>
                </c:dPt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Tabelle1!$A$4:$A$10</c15:sqref>
                        </c15:formulaRef>
                      </c:ext>
                    </c:extLst>
                    <c:strCache>
                      <c:ptCount val="4"/>
                      <c:pt idx="0">
                        <c:v>Ja</c:v>
                      </c:pt>
                      <c:pt idx="1">
                        <c:v>Nein</c:v>
                      </c:pt>
                      <c:pt idx="2">
                        <c:v>Nutze ich bereits</c:v>
                      </c:pt>
                      <c:pt idx="3">
                        <c:v>Ja, wenn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Tabelle1!$D$4:$D$10</c15:sqref>
                        </c15:formulaRef>
                      </c:ext>
                    </c:extLst>
                    <c:numCache>
                      <c:formatCode>0.00%</c:formatCode>
                      <c:ptCount val="4"/>
                      <c:pt idx="0">
                        <c:v>0.12249443207126949</c:v>
                      </c:pt>
                      <c:pt idx="1">
                        <c:v>0.74610244988864138</c:v>
                      </c:pt>
                      <c:pt idx="2">
                        <c:v>6.6815144766147E-2</c:v>
                      </c:pt>
                      <c:pt idx="3">
                        <c:v>5.3452115812917596E-2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3-2442-482F-8584-4E35C4B2F240}"/>
                  </c:ext>
                </c:extLst>
              </c15:ser>
            </c15:filteredPieSeries>
            <c15:filteredPie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Tabelle1!$F$3</c15:sqref>
                        </c15:formulaRef>
                      </c:ext>
                    </c:extLst>
                    <c:strCache>
                      <c:ptCount val="1"/>
                      <c:pt idx="0">
                        <c:v>Kumulierte Prozente</c:v>
                      </c:pt>
                    </c:strCache>
                  </c:strRef>
                </c:tx>
                <c:dPt>
                  <c:idx val="0"/>
                  <c:bubble3D val="0"/>
                  <c:spPr>
                    <a:solidFill>
                      <a:schemeClr val="accent2">
                        <a:shade val="58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5-2442-482F-8584-4E35C4B2F240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>
                        <a:shade val="86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7-2442-482F-8584-4E35C4B2F240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2">
                        <a:tint val="86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9-2442-482F-8584-4E35C4B2F240}"/>
                    </c:ext>
                  </c:extLst>
                </c:dPt>
                <c:dPt>
                  <c:idx val="3"/>
                  <c:bubble3D val="0"/>
                  <c:spPr>
                    <a:solidFill>
                      <a:schemeClr val="accent2">
                        <a:tint val="58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B-2442-482F-8584-4E35C4B2F240}"/>
                    </c:ext>
                  </c:extLst>
                </c:dPt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Tabelle1!$A$4:$A$10</c15:sqref>
                        </c15:formulaRef>
                      </c:ext>
                    </c:extLst>
                    <c:strCache>
                      <c:ptCount val="4"/>
                      <c:pt idx="0">
                        <c:v>Ja</c:v>
                      </c:pt>
                      <c:pt idx="1">
                        <c:v>Nein</c:v>
                      </c:pt>
                      <c:pt idx="2">
                        <c:v>Nutze ich bereits</c:v>
                      </c:pt>
                      <c:pt idx="3">
                        <c:v>Ja, wenn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Tabelle1!$F$4:$F$10</c15:sqref>
                        </c15:formulaRef>
                      </c:ext>
                    </c:extLst>
                    <c:numCache>
                      <c:formatCode>0.00%</c:formatCode>
                      <c:ptCount val="4"/>
                      <c:pt idx="0">
                        <c:v>0.12387387387387387</c:v>
                      </c:pt>
                      <c:pt idx="1">
                        <c:v>0.87837837837837829</c:v>
                      </c:pt>
                      <c:pt idx="2">
                        <c:v>0.94594594594594583</c:v>
                      </c:pt>
                      <c:pt idx="3">
                        <c:v>0.99999999999999989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C-2442-482F-8584-4E35C4B2F240}"/>
                  </c:ext>
                </c:extLst>
              </c15:ser>
            </c15:filteredPieSeries>
          </c:ext>
        </c:extLst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3671728395061731"/>
          <c:y val="0.74623787247045548"/>
          <c:w val="0.76328271604938269"/>
          <c:h val="0.236925931564177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de-DE"/>
    </a:p>
  </c:txPr>
  <c:externalData r:id="rId2">
    <c:autoUpdate val="0"/>
  </c:externalData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3"/>
          <c:order val="3"/>
          <c:tx>
            <c:strRef>
              <c:f>Tabelle1!$E$25</c:f>
              <c:strCache>
                <c:ptCount val="1"/>
                <c:pt idx="0">
                  <c:v>Gültige Prozente</c:v>
                </c:pt>
              </c:strCache>
            </c:strRef>
          </c:tx>
          <c:dPt>
            <c:idx val="0"/>
            <c:bubble3D val="0"/>
            <c:spPr>
              <a:solidFill>
                <a:srgbClr val="0070C0"/>
              </a:solidFill>
            </c:spPr>
            <c:extLst>
              <c:ext xmlns:c16="http://schemas.microsoft.com/office/drawing/2014/chart" uri="{C3380CC4-5D6E-409C-BE32-E72D297353CC}">
                <c16:uniqueId val="{00000001-F215-4AC5-8C34-7609D956E1F0}"/>
              </c:ext>
            </c:extLst>
          </c:dPt>
          <c:dPt>
            <c:idx val="1"/>
            <c:bubble3D val="0"/>
            <c:spPr>
              <a:solidFill>
                <a:srgbClr val="A60000">
                  <a:lumMod val="60000"/>
                  <a:lumOff val="40000"/>
                </a:srgbClr>
              </a:solidFill>
            </c:spPr>
            <c:extLst>
              <c:ext xmlns:c16="http://schemas.microsoft.com/office/drawing/2014/chart" uri="{C3380CC4-5D6E-409C-BE32-E72D297353CC}">
                <c16:uniqueId val="{00000003-F215-4AC5-8C34-7609D956E1F0}"/>
              </c:ext>
            </c:extLst>
          </c:dPt>
          <c:dPt>
            <c:idx val="2"/>
            <c:bubble3D val="0"/>
            <c:extLst>
              <c:ext xmlns:c16="http://schemas.microsoft.com/office/drawing/2014/chart" uri="{C3380CC4-5D6E-409C-BE32-E72D297353CC}">
                <c16:uniqueId val="{00000004-F215-4AC5-8C34-7609D956E1F0}"/>
              </c:ext>
            </c:extLst>
          </c:dPt>
          <c:dPt>
            <c:idx val="3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6-F215-4AC5-8C34-7609D956E1F0}"/>
              </c:ext>
            </c:extLst>
          </c:dPt>
          <c:dLbls>
            <c:dLbl>
              <c:idx val="0"/>
              <c:layout>
                <c:manualLayout>
                  <c:x val="-4.0409052642004652E-2"/>
                  <c:y val="7.40841230915939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215-4AC5-8C34-7609D956E1F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Tabelle1!$A$26:$A$32</c:f>
              <c:strCache>
                <c:ptCount val="4"/>
                <c:pt idx="0">
                  <c:v>Ja</c:v>
                </c:pt>
                <c:pt idx="1">
                  <c:v>Nein</c:v>
                </c:pt>
                <c:pt idx="2">
                  <c:v>Nutze ich bereits</c:v>
                </c:pt>
                <c:pt idx="3">
                  <c:v>Ja, wenn</c:v>
                </c:pt>
              </c:strCache>
            </c:strRef>
          </c:cat>
          <c:val>
            <c:numRef>
              <c:f>Tabelle1!$E$26:$E$32</c:f>
              <c:numCache>
                <c:formatCode>0.00%</c:formatCode>
                <c:ptCount val="4"/>
                <c:pt idx="0">
                  <c:v>5.8426966292134834E-2</c:v>
                </c:pt>
                <c:pt idx="1">
                  <c:v>0.7303370786516854</c:v>
                </c:pt>
                <c:pt idx="2">
                  <c:v>5.1685393258426963E-2</c:v>
                </c:pt>
                <c:pt idx="3">
                  <c:v>0.15955056179775282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F215-4AC5-8C34-7609D956E1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extLst>
          <c:ext xmlns:c15="http://schemas.microsoft.com/office/drawing/2012/chart" uri="{02D57815-91ED-43cb-92C2-25804820EDAC}">
            <c15:filteredPi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Tabelle1!$B$25</c15:sqref>
                        </c15:formulaRef>
                      </c:ext>
                    </c:extLst>
                    <c:strCache>
                      <c:ptCount val="1"/>
                      <c:pt idx="0">
                        <c:v>Wert</c:v>
                      </c:pt>
                    </c:strCache>
                  </c:strRef>
                </c:tx>
                <c:dPt>
                  <c:idx val="0"/>
                  <c:bubble3D val="0"/>
                  <c:extLst>
                    <c:ext xmlns:c16="http://schemas.microsoft.com/office/drawing/2014/chart" uri="{C3380CC4-5D6E-409C-BE32-E72D297353CC}">
                      <c16:uniqueId val="{00000008-F215-4AC5-8C34-7609D956E1F0}"/>
                    </c:ext>
                  </c:extLst>
                </c:dPt>
                <c:dPt>
                  <c:idx val="1"/>
                  <c:bubble3D val="0"/>
                  <c:extLst>
                    <c:ext xmlns:c16="http://schemas.microsoft.com/office/drawing/2014/chart" uri="{C3380CC4-5D6E-409C-BE32-E72D297353CC}">
                      <c16:uniqueId val="{00000009-F215-4AC5-8C34-7609D956E1F0}"/>
                    </c:ext>
                  </c:extLst>
                </c:dPt>
                <c:dPt>
                  <c:idx val="2"/>
                  <c:bubble3D val="0"/>
                  <c:extLst>
                    <c:ext xmlns:c16="http://schemas.microsoft.com/office/drawing/2014/chart" uri="{C3380CC4-5D6E-409C-BE32-E72D297353CC}">
                      <c16:uniqueId val="{0000000A-F215-4AC5-8C34-7609D956E1F0}"/>
                    </c:ext>
                  </c:extLst>
                </c:dPt>
                <c:dPt>
                  <c:idx val="3"/>
                  <c:bubble3D val="0"/>
                  <c:extLst>
                    <c:ext xmlns:c16="http://schemas.microsoft.com/office/drawing/2014/chart" uri="{C3380CC4-5D6E-409C-BE32-E72D297353CC}">
                      <c16:uniqueId val="{0000000B-F215-4AC5-8C34-7609D956E1F0}"/>
                    </c:ext>
                  </c:extLst>
                </c:dPt>
                <c:cat>
                  <c:strRef>
                    <c:extLst>
                      <c:ext uri="{02D57815-91ED-43cb-92C2-25804820EDAC}">
                        <c15:formulaRef>
                          <c15:sqref>Tabelle1!$A$26:$A$32</c15:sqref>
                        </c15:formulaRef>
                      </c:ext>
                    </c:extLst>
                    <c:strCache>
                      <c:ptCount val="4"/>
                      <c:pt idx="0">
                        <c:v>Ja</c:v>
                      </c:pt>
                      <c:pt idx="1">
                        <c:v>Nein</c:v>
                      </c:pt>
                      <c:pt idx="2">
                        <c:v>Nutze ich bereits</c:v>
                      </c:pt>
                      <c:pt idx="3">
                        <c:v>Ja, wenn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Tabelle1!$B$26:$B$32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C-F215-4AC5-8C34-7609D956E1F0}"/>
                  </c:ext>
                </c:extLst>
              </c15:ser>
            </c15:filteredPieSeries>
            <c15:filteredPi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Tabelle1!$C$25</c15:sqref>
                        </c15:formulaRef>
                      </c:ext>
                    </c:extLst>
                    <c:strCache>
                      <c:ptCount val="1"/>
                      <c:pt idx="0">
                        <c:v>Häufigkeit</c:v>
                      </c:pt>
                    </c:strCache>
                  </c:strRef>
                </c:tx>
                <c:dPt>
                  <c:idx val="0"/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D-F215-4AC5-8C34-7609D956E1F0}"/>
                    </c:ext>
                  </c:extLst>
                </c:dPt>
                <c:dPt>
                  <c:idx val="1"/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E-F215-4AC5-8C34-7609D956E1F0}"/>
                    </c:ext>
                  </c:extLst>
                </c:dPt>
                <c:dPt>
                  <c:idx val="2"/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F-F215-4AC5-8C34-7609D956E1F0}"/>
                    </c:ext>
                  </c:extLst>
                </c:dPt>
                <c:dPt>
                  <c:idx val="3"/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0-F215-4AC5-8C34-7609D956E1F0}"/>
                    </c:ext>
                  </c:extLst>
                </c:dPt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Tabelle1!$A$26:$A$32</c15:sqref>
                        </c15:formulaRef>
                      </c:ext>
                    </c:extLst>
                    <c:strCache>
                      <c:ptCount val="4"/>
                      <c:pt idx="0">
                        <c:v>Ja</c:v>
                      </c:pt>
                      <c:pt idx="1">
                        <c:v>Nein</c:v>
                      </c:pt>
                      <c:pt idx="2">
                        <c:v>Nutze ich bereits</c:v>
                      </c:pt>
                      <c:pt idx="3">
                        <c:v>Ja, wenn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Tabelle1!$C$26:$C$32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26</c:v>
                      </c:pt>
                      <c:pt idx="1">
                        <c:v>325</c:v>
                      </c:pt>
                      <c:pt idx="2">
                        <c:v>23</c:v>
                      </c:pt>
                      <c:pt idx="3">
                        <c:v>71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1-F215-4AC5-8C34-7609D956E1F0}"/>
                  </c:ext>
                </c:extLst>
              </c15:ser>
            </c15:filteredPieSeries>
            <c15:filteredPi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Tabelle1!$D$25</c15:sqref>
                        </c15:formulaRef>
                      </c:ext>
                    </c:extLst>
                    <c:strCache>
                      <c:ptCount val="1"/>
                      <c:pt idx="0">
                        <c:v>Prozent</c:v>
                      </c:pt>
                    </c:strCache>
                  </c:strRef>
                </c:tx>
                <c:dPt>
                  <c:idx val="0"/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2-F215-4AC5-8C34-7609D956E1F0}"/>
                    </c:ext>
                  </c:extLst>
                </c:dPt>
                <c:dPt>
                  <c:idx val="1"/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3-F215-4AC5-8C34-7609D956E1F0}"/>
                    </c:ext>
                  </c:extLst>
                </c:dPt>
                <c:dPt>
                  <c:idx val="2"/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4-F215-4AC5-8C34-7609D956E1F0}"/>
                    </c:ext>
                  </c:extLst>
                </c:dPt>
                <c:dPt>
                  <c:idx val="3"/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5-F215-4AC5-8C34-7609D956E1F0}"/>
                    </c:ext>
                  </c:extLst>
                </c:dPt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Tabelle1!$A$26:$A$32</c15:sqref>
                        </c15:formulaRef>
                      </c:ext>
                    </c:extLst>
                    <c:strCache>
                      <c:ptCount val="4"/>
                      <c:pt idx="0">
                        <c:v>Ja</c:v>
                      </c:pt>
                      <c:pt idx="1">
                        <c:v>Nein</c:v>
                      </c:pt>
                      <c:pt idx="2">
                        <c:v>Nutze ich bereits</c:v>
                      </c:pt>
                      <c:pt idx="3">
                        <c:v>Ja, wenn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Tabelle1!$D$26:$D$32</c15:sqref>
                        </c15:formulaRef>
                      </c:ext>
                    </c:extLst>
                    <c:numCache>
                      <c:formatCode>0.00%</c:formatCode>
                      <c:ptCount val="4"/>
                      <c:pt idx="0">
                        <c:v>5.7906458797327393E-2</c:v>
                      </c:pt>
                      <c:pt idx="1">
                        <c:v>0.72383073496659245</c:v>
                      </c:pt>
                      <c:pt idx="2">
                        <c:v>5.1224944320712694E-2</c:v>
                      </c:pt>
                      <c:pt idx="3">
                        <c:v>0.15812917594654788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6-F215-4AC5-8C34-7609D956E1F0}"/>
                  </c:ext>
                </c:extLst>
              </c15:ser>
            </c15:filteredPieSeries>
            <c15:filteredPie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Tabelle1!$F$25</c15:sqref>
                        </c15:formulaRef>
                      </c:ext>
                    </c:extLst>
                    <c:strCache>
                      <c:ptCount val="1"/>
                      <c:pt idx="0">
                        <c:v>Kumulierte Prozente</c:v>
                      </c:pt>
                    </c:strCache>
                  </c:strRef>
                </c:tx>
                <c:dPt>
                  <c:idx val="0"/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7-F215-4AC5-8C34-7609D956E1F0}"/>
                    </c:ext>
                  </c:extLst>
                </c:dPt>
                <c:dPt>
                  <c:idx val="1"/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8-F215-4AC5-8C34-7609D956E1F0}"/>
                    </c:ext>
                  </c:extLst>
                </c:dPt>
                <c:dPt>
                  <c:idx val="2"/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9-F215-4AC5-8C34-7609D956E1F0}"/>
                    </c:ext>
                  </c:extLst>
                </c:dPt>
                <c:dPt>
                  <c:idx val="3"/>
                  <c:bubble3D val="0"/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A-F215-4AC5-8C34-7609D956E1F0}"/>
                    </c:ext>
                  </c:extLst>
                </c:dPt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Tabelle1!$A$26:$A$32</c15:sqref>
                        </c15:formulaRef>
                      </c:ext>
                    </c:extLst>
                    <c:strCache>
                      <c:ptCount val="4"/>
                      <c:pt idx="0">
                        <c:v>Ja</c:v>
                      </c:pt>
                      <c:pt idx="1">
                        <c:v>Nein</c:v>
                      </c:pt>
                      <c:pt idx="2">
                        <c:v>Nutze ich bereits</c:v>
                      </c:pt>
                      <c:pt idx="3">
                        <c:v>Ja, wenn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Tabelle1!$F$26:$F$32</c15:sqref>
                        </c15:formulaRef>
                      </c:ext>
                    </c:extLst>
                    <c:numCache>
                      <c:formatCode>0.00%</c:formatCode>
                      <c:ptCount val="4"/>
                      <c:pt idx="0">
                        <c:v>5.8426966292134834E-2</c:v>
                      </c:pt>
                      <c:pt idx="1">
                        <c:v>0.78876404494382024</c:v>
                      </c:pt>
                      <c:pt idx="2">
                        <c:v>0.84044943820224716</c:v>
                      </c:pt>
                      <c:pt idx="3">
                        <c:v>1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B-F215-4AC5-8C34-7609D956E1F0}"/>
                  </c:ext>
                </c:extLst>
              </c15:ser>
            </c15:filteredPieSeries>
          </c:ext>
        </c:extLst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de-DE"/>
    </a:p>
  </c:txPr>
  <c:externalData r:id="rId2">
    <c:autoUpdate val="0"/>
  </c:externalData>
  <c:userShapes r:id="rId3"/>
</c:chartSpac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D6DD22-C215-47E3-A22F-8CF4A549CA5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274E0B51-14E3-418D-9B5B-FAFF0CF64A4E}">
      <dgm:prSet phldrT="[Text]" custT="1"/>
      <dgm:spPr>
        <a:noFill/>
      </dgm:spPr>
      <dgm:t>
        <a:bodyPr/>
        <a:lstStyle/>
        <a:p>
          <a:r>
            <a:rPr lang="de-DE" sz="1200" b="1" dirty="0" smtClean="0">
              <a:solidFill>
                <a:schemeClr val="tx1"/>
              </a:solidFill>
            </a:rPr>
            <a:t>Kreisentwicklung/ Klimaschutz-management</a:t>
          </a:r>
          <a:endParaRPr lang="de-DE" sz="1200" b="1" dirty="0">
            <a:solidFill>
              <a:schemeClr val="tx1"/>
            </a:solidFill>
          </a:endParaRPr>
        </a:p>
      </dgm:t>
    </dgm:pt>
    <dgm:pt modelId="{82B9614F-C995-4DAC-9F9B-DC6DB1ADC830}" type="parTrans" cxnId="{FBE63FF4-0D2D-41B7-8E19-8481B3921B7E}">
      <dgm:prSet/>
      <dgm:spPr/>
      <dgm:t>
        <a:bodyPr/>
        <a:lstStyle/>
        <a:p>
          <a:endParaRPr lang="de-DE" sz="1200"/>
        </a:p>
      </dgm:t>
    </dgm:pt>
    <dgm:pt modelId="{C33304C8-0F52-4492-8DB4-B5EE4993E6A2}" type="sibTrans" cxnId="{FBE63FF4-0D2D-41B7-8E19-8481B3921B7E}">
      <dgm:prSet/>
      <dgm:spPr/>
      <dgm:t>
        <a:bodyPr/>
        <a:lstStyle/>
        <a:p>
          <a:endParaRPr lang="de-DE" sz="1200"/>
        </a:p>
      </dgm:t>
    </dgm:pt>
    <dgm:pt modelId="{21B0F821-A39A-471D-9831-0B1C40F8115B}">
      <dgm:prSet phldrT="[Text]" custT="1"/>
      <dgm:spPr>
        <a:noFill/>
      </dgm:spPr>
      <dgm:t>
        <a:bodyPr/>
        <a:lstStyle/>
        <a:p>
          <a:r>
            <a:rPr lang="de-DE" sz="1200" b="1" dirty="0" smtClean="0">
              <a:solidFill>
                <a:schemeClr val="tx1"/>
              </a:solidFill>
            </a:rPr>
            <a:t>Koordinierung BMM</a:t>
          </a:r>
          <a:endParaRPr lang="de-DE" sz="1200" b="1" dirty="0">
            <a:solidFill>
              <a:schemeClr val="tx1"/>
            </a:solidFill>
          </a:endParaRPr>
        </a:p>
      </dgm:t>
    </dgm:pt>
    <dgm:pt modelId="{17740785-2A08-4AB1-8783-F3A545EA61C9}" type="parTrans" cxnId="{44305F81-AD4C-48C0-91DD-8C3937708F21}">
      <dgm:prSet/>
      <dgm:spPr/>
      <dgm:t>
        <a:bodyPr/>
        <a:lstStyle/>
        <a:p>
          <a:endParaRPr lang="de-DE" sz="1200"/>
        </a:p>
      </dgm:t>
    </dgm:pt>
    <dgm:pt modelId="{DB22E29E-8B10-43A3-8A22-EC7B7528D7F0}" type="sibTrans" cxnId="{44305F81-AD4C-48C0-91DD-8C3937708F21}">
      <dgm:prSet/>
      <dgm:spPr/>
      <dgm:t>
        <a:bodyPr/>
        <a:lstStyle/>
        <a:p>
          <a:endParaRPr lang="de-DE" sz="1200"/>
        </a:p>
      </dgm:t>
    </dgm:pt>
    <dgm:pt modelId="{9E62F8E6-C739-4887-AE73-6F2EB67A6775}">
      <dgm:prSet phldrT="[Text]" custT="1"/>
      <dgm:spPr/>
      <dgm:t>
        <a:bodyPr/>
        <a:lstStyle/>
        <a:p>
          <a:r>
            <a:rPr lang="de-DE" sz="1200" dirty="0" smtClean="0"/>
            <a:t>Stadtradeln</a:t>
          </a:r>
          <a:endParaRPr lang="de-DE" sz="1200" dirty="0"/>
        </a:p>
      </dgm:t>
    </dgm:pt>
    <dgm:pt modelId="{482404EB-ECE6-4140-95F6-17CACD77B068}" type="parTrans" cxnId="{F0953B8B-6550-402D-B7DD-6E648FFBFC12}">
      <dgm:prSet/>
      <dgm:spPr/>
      <dgm:t>
        <a:bodyPr/>
        <a:lstStyle/>
        <a:p>
          <a:endParaRPr lang="de-DE" sz="1200"/>
        </a:p>
      </dgm:t>
    </dgm:pt>
    <dgm:pt modelId="{8DDF3E1D-6010-421C-9836-13DFEC079256}" type="sibTrans" cxnId="{F0953B8B-6550-402D-B7DD-6E648FFBFC12}">
      <dgm:prSet/>
      <dgm:spPr/>
      <dgm:t>
        <a:bodyPr/>
        <a:lstStyle/>
        <a:p>
          <a:endParaRPr lang="de-DE" sz="1200"/>
        </a:p>
      </dgm:t>
    </dgm:pt>
    <dgm:pt modelId="{5BEE4452-D67E-43B0-A6DF-1AB14B41E70A}">
      <dgm:prSet phldrT="[Text]" custT="1"/>
      <dgm:spPr/>
      <dgm:t>
        <a:bodyPr/>
        <a:lstStyle/>
        <a:p>
          <a:r>
            <a:rPr lang="de-DE" sz="1200" dirty="0" smtClean="0"/>
            <a:t>Mit dem Rad zur Arbeit</a:t>
          </a:r>
          <a:endParaRPr lang="de-DE" sz="1200" dirty="0"/>
        </a:p>
      </dgm:t>
    </dgm:pt>
    <dgm:pt modelId="{92C1831D-3D43-4F22-A0C7-2EF56B7081B8}" type="parTrans" cxnId="{751DE2B5-14FD-448E-B349-AE50EF13F657}">
      <dgm:prSet/>
      <dgm:spPr/>
      <dgm:t>
        <a:bodyPr/>
        <a:lstStyle/>
        <a:p>
          <a:endParaRPr lang="de-DE" sz="1200"/>
        </a:p>
      </dgm:t>
    </dgm:pt>
    <dgm:pt modelId="{C55D3551-E5CB-4F6D-B3AD-BE32EFA7B59E}" type="sibTrans" cxnId="{751DE2B5-14FD-448E-B349-AE50EF13F657}">
      <dgm:prSet/>
      <dgm:spPr/>
      <dgm:t>
        <a:bodyPr/>
        <a:lstStyle/>
        <a:p>
          <a:endParaRPr lang="de-DE" sz="1200"/>
        </a:p>
      </dgm:t>
    </dgm:pt>
    <dgm:pt modelId="{E0AE090E-062C-4F68-9B32-B2E7012DF629}">
      <dgm:prSet phldrT="[Text]" custT="1"/>
      <dgm:spPr/>
      <dgm:t>
        <a:bodyPr/>
        <a:lstStyle/>
        <a:p>
          <a:r>
            <a:rPr lang="de-DE" sz="1200" dirty="0" smtClean="0"/>
            <a:t>Mobilitätstag</a:t>
          </a:r>
          <a:endParaRPr lang="de-DE" sz="1200" dirty="0"/>
        </a:p>
      </dgm:t>
    </dgm:pt>
    <dgm:pt modelId="{471A97E7-9ACF-4AE9-907A-1970385CE97D}" type="parTrans" cxnId="{C5C57A9C-98E1-49E2-9D4C-FD2D6A8CAFF3}">
      <dgm:prSet/>
      <dgm:spPr/>
      <dgm:t>
        <a:bodyPr/>
        <a:lstStyle/>
        <a:p>
          <a:endParaRPr lang="de-DE" sz="1200"/>
        </a:p>
      </dgm:t>
    </dgm:pt>
    <dgm:pt modelId="{A3DDA8D5-2C2A-47F5-81DF-8DFC50282D38}" type="sibTrans" cxnId="{C5C57A9C-98E1-49E2-9D4C-FD2D6A8CAFF3}">
      <dgm:prSet/>
      <dgm:spPr/>
      <dgm:t>
        <a:bodyPr/>
        <a:lstStyle/>
        <a:p>
          <a:endParaRPr lang="de-DE" sz="1200"/>
        </a:p>
      </dgm:t>
    </dgm:pt>
    <dgm:pt modelId="{685170AD-5843-41A3-B2CB-B9CF82A3A69F}">
      <dgm:prSet phldrT="[Text]" custT="1"/>
      <dgm:spPr/>
      <dgm:t>
        <a:bodyPr/>
        <a:lstStyle/>
        <a:p>
          <a:r>
            <a:rPr lang="de-DE" sz="1200" dirty="0" smtClean="0"/>
            <a:t>Kommunikation</a:t>
          </a:r>
          <a:endParaRPr lang="de-DE" sz="1200" dirty="0"/>
        </a:p>
      </dgm:t>
    </dgm:pt>
    <dgm:pt modelId="{30A98515-CEE3-416E-A433-9201B706DDDC}" type="parTrans" cxnId="{D9D8BDF3-BFFF-44FE-AF74-82D62B3FF680}">
      <dgm:prSet/>
      <dgm:spPr/>
      <dgm:t>
        <a:bodyPr/>
        <a:lstStyle/>
        <a:p>
          <a:endParaRPr lang="de-DE" sz="1200"/>
        </a:p>
      </dgm:t>
    </dgm:pt>
    <dgm:pt modelId="{D9D3BFE2-24C2-4FC3-B0A8-1776BB857454}" type="sibTrans" cxnId="{D9D8BDF3-BFFF-44FE-AF74-82D62B3FF680}">
      <dgm:prSet/>
      <dgm:spPr/>
      <dgm:t>
        <a:bodyPr/>
        <a:lstStyle/>
        <a:p>
          <a:endParaRPr lang="de-DE" sz="1200"/>
        </a:p>
      </dgm:t>
    </dgm:pt>
    <dgm:pt modelId="{A70C9C76-D37E-4BF0-BD36-B3ADD2C95586}">
      <dgm:prSet phldrT="[Text]" custT="1"/>
      <dgm:spPr/>
      <dgm:t>
        <a:bodyPr/>
        <a:lstStyle/>
        <a:p>
          <a:r>
            <a:rPr lang="de-DE" sz="1200" dirty="0" smtClean="0"/>
            <a:t>Corporate CarSharing</a:t>
          </a:r>
          <a:endParaRPr lang="de-DE" sz="1200" dirty="0"/>
        </a:p>
      </dgm:t>
    </dgm:pt>
    <dgm:pt modelId="{6E2D95E8-5F47-4AAE-A8DE-0232F11017A2}" type="parTrans" cxnId="{2D79B2DD-1DD3-42EE-9D6F-27E2461A7107}">
      <dgm:prSet/>
      <dgm:spPr/>
      <dgm:t>
        <a:bodyPr/>
        <a:lstStyle/>
        <a:p>
          <a:endParaRPr lang="de-DE" sz="1200"/>
        </a:p>
      </dgm:t>
    </dgm:pt>
    <dgm:pt modelId="{EADC1A7C-52B2-42B8-AFBE-C848CFBC436C}" type="sibTrans" cxnId="{2D79B2DD-1DD3-42EE-9D6F-27E2461A7107}">
      <dgm:prSet/>
      <dgm:spPr/>
      <dgm:t>
        <a:bodyPr/>
        <a:lstStyle/>
        <a:p>
          <a:endParaRPr lang="de-DE" sz="1200"/>
        </a:p>
      </dgm:t>
    </dgm:pt>
    <dgm:pt modelId="{B177611B-B40E-4729-9501-E5CB23FCFBB6}">
      <dgm:prSet phldrT="[Text]" custT="1"/>
      <dgm:spPr/>
      <dgm:t>
        <a:bodyPr/>
        <a:lstStyle/>
        <a:p>
          <a:r>
            <a:rPr lang="de-DE" sz="1200" smtClean="0"/>
            <a:t>JobTicket</a:t>
          </a:r>
          <a:endParaRPr lang="de-DE" sz="1200" dirty="0"/>
        </a:p>
      </dgm:t>
    </dgm:pt>
    <dgm:pt modelId="{7A38B9BA-CC08-48A9-81AC-4AF4845EC439}" type="parTrans" cxnId="{61DC71A9-F076-4E9B-8620-1AA2D20D0310}">
      <dgm:prSet/>
      <dgm:spPr/>
      <dgm:t>
        <a:bodyPr/>
        <a:lstStyle/>
        <a:p>
          <a:endParaRPr lang="de-DE" sz="1200"/>
        </a:p>
      </dgm:t>
    </dgm:pt>
    <dgm:pt modelId="{7CF36A1C-3B07-4428-90D8-744DCEFF4BF7}" type="sibTrans" cxnId="{61DC71A9-F076-4E9B-8620-1AA2D20D0310}">
      <dgm:prSet/>
      <dgm:spPr/>
      <dgm:t>
        <a:bodyPr/>
        <a:lstStyle/>
        <a:p>
          <a:endParaRPr lang="de-DE" sz="1200"/>
        </a:p>
      </dgm:t>
    </dgm:pt>
    <dgm:pt modelId="{398373F5-777D-4C72-94D5-4EF48B8EF3E6}">
      <dgm:prSet phldrT="[Text]" custT="1"/>
      <dgm:spPr/>
      <dgm:t>
        <a:bodyPr/>
        <a:lstStyle/>
        <a:p>
          <a:r>
            <a:rPr lang="de-DE" sz="1200" smtClean="0"/>
            <a:t>…</a:t>
          </a:r>
          <a:endParaRPr lang="de-DE" sz="1200" dirty="0"/>
        </a:p>
      </dgm:t>
    </dgm:pt>
    <dgm:pt modelId="{FCA0F9A1-1A0A-4F8E-BF0E-D0EFDB3B0B13}" type="parTrans" cxnId="{F7740ECF-59E3-4F96-930A-611C0D3FCE53}">
      <dgm:prSet/>
      <dgm:spPr/>
      <dgm:t>
        <a:bodyPr/>
        <a:lstStyle/>
        <a:p>
          <a:endParaRPr lang="de-DE" sz="1200"/>
        </a:p>
      </dgm:t>
    </dgm:pt>
    <dgm:pt modelId="{2E9401ED-65F3-4E3C-97F4-DD8B81490573}" type="sibTrans" cxnId="{F7740ECF-59E3-4F96-930A-611C0D3FCE53}">
      <dgm:prSet/>
      <dgm:spPr/>
      <dgm:t>
        <a:bodyPr/>
        <a:lstStyle/>
        <a:p>
          <a:endParaRPr lang="de-DE" sz="1200"/>
        </a:p>
      </dgm:t>
    </dgm:pt>
    <dgm:pt modelId="{62F8DBE5-465D-4DC7-9D9A-023AF2AFD75C}" type="pres">
      <dgm:prSet presAssocID="{03D6DD22-C215-47E3-A22F-8CF4A549CA5C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de-DE"/>
        </a:p>
      </dgm:t>
    </dgm:pt>
    <dgm:pt modelId="{C246D986-DF63-4E7C-9803-60C2631043FD}" type="pres">
      <dgm:prSet presAssocID="{274E0B51-14E3-418D-9B5B-FAFF0CF64A4E}" presName="thickLine" presStyleLbl="alignNode1" presStyleIdx="0" presStyleCnt="1" custLinFactNeighborX="-2948" custLinFactNeighborY="-1334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de-DE"/>
        </a:p>
      </dgm:t>
    </dgm:pt>
    <dgm:pt modelId="{A04BCC3F-5DF4-4217-A630-B857BB76EC8F}" type="pres">
      <dgm:prSet presAssocID="{274E0B51-14E3-418D-9B5B-FAFF0CF64A4E}" presName="horz1" presStyleCnt="0"/>
      <dgm:spPr/>
    </dgm:pt>
    <dgm:pt modelId="{C36A4FA9-C54A-4A10-80D0-1CFF93DA611F}" type="pres">
      <dgm:prSet presAssocID="{274E0B51-14E3-418D-9B5B-FAFF0CF64A4E}" presName="tx1" presStyleLbl="revTx" presStyleIdx="0" presStyleCnt="9"/>
      <dgm:spPr/>
      <dgm:t>
        <a:bodyPr/>
        <a:lstStyle/>
        <a:p>
          <a:endParaRPr lang="de-DE"/>
        </a:p>
      </dgm:t>
    </dgm:pt>
    <dgm:pt modelId="{283D90DD-E07C-4818-9178-F227B3A7B42B}" type="pres">
      <dgm:prSet presAssocID="{274E0B51-14E3-418D-9B5B-FAFF0CF64A4E}" presName="vert1" presStyleCnt="0"/>
      <dgm:spPr/>
    </dgm:pt>
    <dgm:pt modelId="{F1A806D2-5E99-4C7A-BA5F-3AC75ED2F8CA}" type="pres">
      <dgm:prSet presAssocID="{21B0F821-A39A-471D-9831-0B1C40F8115B}" presName="vertSpace2a" presStyleCnt="0"/>
      <dgm:spPr/>
    </dgm:pt>
    <dgm:pt modelId="{87E17B33-890E-4AE9-8623-EC800513EAD2}" type="pres">
      <dgm:prSet presAssocID="{21B0F821-A39A-471D-9831-0B1C40F8115B}" presName="horz2" presStyleCnt="0"/>
      <dgm:spPr/>
    </dgm:pt>
    <dgm:pt modelId="{EF4B00A9-08B0-44D7-B2C4-4E8A973A5CA1}" type="pres">
      <dgm:prSet presAssocID="{21B0F821-A39A-471D-9831-0B1C40F8115B}" presName="horzSpace2" presStyleCnt="0"/>
      <dgm:spPr/>
    </dgm:pt>
    <dgm:pt modelId="{C52E3F5B-1FCB-4F0F-9C2C-CE20F20C519A}" type="pres">
      <dgm:prSet presAssocID="{21B0F821-A39A-471D-9831-0B1C40F8115B}" presName="tx2" presStyleLbl="revTx" presStyleIdx="1" presStyleCnt="9"/>
      <dgm:spPr/>
      <dgm:t>
        <a:bodyPr/>
        <a:lstStyle/>
        <a:p>
          <a:endParaRPr lang="de-DE"/>
        </a:p>
      </dgm:t>
    </dgm:pt>
    <dgm:pt modelId="{F789D6C7-7F85-4955-BD69-D79F2B676C3F}" type="pres">
      <dgm:prSet presAssocID="{21B0F821-A39A-471D-9831-0B1C40F8115B}" presName="vert2" presStyleCnt="0"/>
      <dgm:spPr/>
    </dgm:pt>
    <dgm:pt modelId="{49328FC7-307A-4AF2-A5A5-782FF2B0652A}" type="pres">
      <dgm:prSet presAssocID="{21B0F821-A39A-471D-9831-0B1C40F8115B}" presName="thinLine2b" presStyleLbl="callout" presStyleIdx="0" presStyleCnt="8"/>
      <dgm:spPr/>
    </dgm:pt>
    <dgm:pt modelId="{E7761D95-F2FB-45D7-9551-DF4D92629353}" type="pres">
      <dgm:prSet presAssocID="{21B0F821-A39A-471D-9831-0B1C40F8115B}" presName="vertSpace2b" presStyleCnt="0"/>
      <dgm:spPr/>
    </dgm:pt>
    <dgm:pt modelId="{83428168-6E21-4708-911A-B79F75D1EE4F}" type="pres">
      <dgm:prSet presAssocID="{B177611B-B40E-4729-9501-E5CB23FCFBB6}" presName="horz2" presStyleCnt="0"/>
      <dgm:spPr/>
    </dgm:pt>
    <dgm:pt modelId="{90FE6729-2CDB-4AB7-8A95-402125477123}" type="pres">
      <dgm:prSet presAssocID="{B177611B-B40E-4729-9501-E5CB23FCFBB6}" presName="horzSpace2" presStyleCnt="0"/>
      <dgm:spPr/>
    </dgm:pt>
    <dgm:pt modelId="{895AE918-EF6A-4E05-8BE6-3176DF2E5385}" type="pres">
      <dgm:prSet presAssocID="{B177611B-B40E-4729-9501-E5CB23FCFBB6}" presName="tx2" presStyleLbl="revTx" presStyleIdx="2" presStyleCnt="9"/>
      <dgm:spPr/>
      <dgm:t>
        <a:bodyPr/>
        <a:lstStyle/>
        <a:p>
          <a:endParaRPr lang="de-DE"/>
        </a:p>
      </dgm:t>
    </dgm:pt>
    <dgm:pt modelId="{1161DDF6-1E82-45E2-A762-6ABCBD5B728A}" type="pres">
      <dgm:prSet presAssocID="{B177611B-B40E-4729-9501-E5CB23FCFBB6}" presName="vert2" presStyleCnt="0"/>
      <dgm:spPr/>
    </dgm:pt>
    <dgm:pt modelId="{4B23D6F4-357C-4F75-BE41-F83187771191}" type="pres">
      <dgm:prSet presAssocID="{B177611B-B40E-4729-9501-E5CB23FCFBB6}" presName="thinLine2b" presStyleLbl="callout" presStyleIdx="1" presStyleCnt="8"/>
      <dgm:spPr/>
    </dgm:pt>
    <dgm:pt modelId="{0733CF23-6CEC-4094-B26D-360B18E5BA5D}" type="pres">
      <dgm:prSet presAssocID="{B177611B-B40E-4729-9501-E5CB23FCFBB6}" presName="vertSpace2b" presStyleCnt="0"/>
      <dgm:spPr/>
    </dgm:pt>
    <dgm:pt modelId="{1D4C5DCF-B359-4D2C-ADBF-0EFC624D38D2}" type="pres">
      <dgm:prSet presAssocID="{9E62F8E6-C739-4887-AE73-6F2EB67A6775}" presName="horz2" presStyleCnt="0"/>
      <dgm:spPr/>
    </dgm:pt>
    <dgm:pt modelId="{F28DC805-F8CB-47AC-93DF-B43772DDE70D}" type="pres">
      <dgm:prSet presAssocID="{9E62F8E6-C739-4887-AE73-6F2EB67A6775}" presName="horzSpace2" presStyleCnt="0"/>
      <dgm:spPr/>
    </dgm:pt>
    <dgm:pt modelId="{0F942845-EB18-45BB-8397-67EE18B990A2}" type="pres">
      <dgm:prSet presAssocID="{9E62F8E6-C739-4887-AE73-6F2EB67A6775}" presName="tx2" presStyleLbl="revTx" presStyleIdx="3" presStyleCnt="9"/>
      <dgm:spPr/>
      <dgm:t>
        <a:bodyPr/>
        <a:lstStyle/>
        <a:p>
          <a:endParaRPr lang="de-DE"/>
        </a:p>
      </dgm:t>
    </dgm:pt>
    <dgm:pt modelId="{6DC1A042-547E-494A-AB80-6E151834A688}" type="pres">
      <dgm:prSet presAssocID="{9E62F8E6-C739-4887-AE73-6F2EB67A6775}" presName="vert2" presStyleCnt="0"/>
      <dgm:spPr/>
    </dgm:pt>
    <dgm:pt modelId="{6609AB52-F2BA-4529-AFDB-BAB3B1CD0E9D}" type="pres">
      <dgm:prSet presAssocID="{9E62F8E6-C739-4887-AE73-6F2EB67A6775}" presName="thinLine2b" presStyleLbl="callout" presStyleIdx="2" presStyleCnt="8"/>
      <dgm:spPr/>
    </dgm:pt>
    <dgm:pt modelId="{FA41B81C-BEBA-4048-A86F-0C1FD3F2A8CF}" type="pres">
      <dgm:prSet presAssocID="{9E62F8E6-C739-4887-AE73-6F2EB67A6775}" presName="vertSpace2b" presStyleCnt="0"/>
      <dgm:spPr/>
    </dgm:pt>
    <dgm:pt modelId="{975A24CA-3E6A-40FA-A2DD-FAE0C8C841A9}" type="pres">
      <dgm:prSet presAssocID="{5BEE4452-D67E-43B0-A6DF-1AB14B41E70A}" presName="horz2" presStyleCnt="0"/>
      <dgm:spPr/>
    </dgm:pt>
    <dgm:pt modelId="{C6DE41A8-9872-41BF-AE6F-65402D058FC8}" type="pres">
      <dgm:prSet presAssocID="{5BEE4452-D67E-43B0-A6DF-1AB14B41E70A}" presName="horzSpace2" presStyleCnt="0"/>
      <dgm:spPr/>
    </dgm:pt>
    <dgm:pt modelId="{65BEBD14-9392-4DC4-950B-67061EDFF05F}" type="pres">
      <dgm:prSet presAssocID="{5BEE4452-D67E-43B0-A6DF-1AB14B41E70A}" presName="tx2" presStyleLbl="revTx" presStyleIdx="4" presStyleCnt="9"/>
      <dgm:spPr/>
      <dgm:t>
        <a:bodyPr/>
        <a:lstStyle/>
        <a:p>
          <a:endParaRPr lang="de-DE"/>
        </a:p>
      </dgm:t>
    </dgm:pt>
    <dgm:pt modelId="{3FBB68FD-B43F-45E4-A959-16E349EBAE75}" type="pres">
      <dgm:prSet presAssocID="{5BEE4452-D67E-43B0-A6DF-1AB14B41E70A}" presName="vert2" presStyleCnt="0"/>
      <dgm:spPr/>
    </dgm:pt>
    <dgm:pt modelId="{966ED252-AF4E-47C5-88C5-EA26EA669B8A}" type="pres">
      <dgm:prSet presAssocID="{5BEE4452-D67E-43B0-A6DF-1AB14B41E70A}" presName="thinLine2b" presStyleLbl="callout" presStyleIdx="3" presStyleCnt="8"/>
      <dgm:spPr/>
    </dgm:pt>
    <dgm:pt modelId="{0164AE68-7E95-4F81-A51C-33BC7E71D815}" type="pres">
      <dgm:prSet presAssocID="{5BEE4452-D67E-43B0-A6DF-1AB14B41E70A}" presName="vertSpace2b" presStyleCnt="0"/>
      <dgm:spPr/>
    </dgm:pt>
    <dgm:pt modelId="{CD7D62A0-5E39-4E75-A9E4-F3494233DD23}" type="pres">
      <dgm:prSet presAssocID="{E0AE090E-062C-4F68-9B32-B2E7012DF629}" presName="horz2" presStyleCnt="0"/>
      <dgm:spPr/>
    </dgm:pt>
    <dgm:pt modelId="{49B58803-59AC-4D42-A4C9-D44CE2C03923}" type="pres">
      <dgm:prSet presAssocID="{E0AE090E-062C-4F68-9B32-B2E7012DF629}" presName="horzSpace2" presStyleCnt="0"/>
      <dgm:spPr/>
    </dgm:pt>
    <dgm:pt modelId="{4556A895-CF2B-4DCB-9C34-25BB7708D690}" type="pres">
      <dgm:prSet presAssocID="{E0AE090E-062C-4F68-9B32-B2E7012DF629}" presName="tx2" presStyleLbl="revTx" presStyleIdx="5" presStyleCnt="9"/>
      <dgm:spPr/>
      <dgm:t>
        <a:bodyPr/>
        <a:lstStyle/>
        <a:p>
          <a:endParaRPr lang="de-DE"/>
        </a:p>
      </dgm:t>
    </dgm:pt>
    <dgm:pt modelId="{9422212D-8A7A-44FA-81B8-777E13BF989B}" type="pres">
      <dgm:prSet presAssocID="{E0AE090E-062C-4F68-9B32-B2E7012DF629}" presName="vert2" presStyleCnt="0"/>
      <dgm:spPr/>
    </dgm:pt>
    <dgm:pt modelId="{6FFB44AB-9590-43A8-827F-893335C21ACE}" type="pres">
      <dgm:prSet presAssocID="{E0AE090E-062C-4F68-9B32-B2E7012DF629}" presName="thinLine2b" presStyleLbl="callout" presStyleIdx="4" presStyleCnt="8"/>
      <dgm:spPr/>
    </dgm:pt>
    <dgm:pt modelId="{02DC4D3A-BBFA-46DA-91F7-ABE5610CF5D6}" type="pres">
      <dgm:prSet presAssocID="{E0AE090E-062C-4F68-9B32-B2E7012DF629}" presName="vertSpace2b" presStyleCnt="0"/>
      <dgm:spPr/>
    </dgm:pt>
    <dgm:pt modelId="{6AE764AA-432F-4B28-A2D3-140BCB565B12}" type="pres">
      <dgm:prSet presAssocID="{685170AD-5843-41A3-B2CB-B9CF82A3A69F}" presName="horz2" presStyleCnt="0"/>
      <dgm:spPr/>
    </dgm:pt>
    <dgm:pt modelId="{7203B33B-AAD1-41A6-AD23-44A6C481D325}" type="pres">
      <dgm:prSet presAssocID="{685170AD-5843-41A3-B2CB-B9CF82A3A69F}" presName="horzSpace2" presStyleCnt="0"/>
      <dgm:spPr/>
    </dgm:pt>
    <dgm:pt modelId="{578A2B0E-A6D0-4F82-8C2A-79A13F36981B}" type="pres">
      <dgm:prSet presAssocID="{685170AD-5843-41A3-B2CB-B9CF82A3A69F}" presName="tx2" presStyleLbl="revTx" presStyleIdx="6" presStyleCnt="9"/>
      <dgm:spPr/>
      <dgm:t>
        <a:bodyPr/>
        <a:lstStyle/>
        <a:p>
          <a:endParaRPr lang="de-DE"/>
        </a:p>
      </dgm:t>
    </dgm:pt>
    <dgm:pt modelId="{CEE689DD-198A-48E1-8341-495EFFB6CD68}" type="pres">
      <dgm:prSet presAssocID="{685170AD-5843-41A3-B2CB-B9CF82A3A69F}" presName="vert2" presStyleCnt="0"/>
      <dgm:spPr/>
    </dgm:pt>
    <dgm:pt modelId="{EA460EB0-D8E0-4D02-8DB2-3A8A930771D9}" type="pres">
      <dgm:prSet presAssocID="{685170AD-5843-41A3-B2CB-B9CF82A3A69F}" presName="thinLine2b" presStyleLbl="callout" presStyleIdx="5" presStyleCnt="8"/>
      <dgm:spPr/>
    </dgm:pt>
    <dgm:pt modelId="{48087968-4560-4AA0-8446-34E1B4E52203}" type="pres">
      <dgm:prSet presAssocID="{685170AD-5843-41A3-B2CB-B9CF82A3A69F}" presName="vertSpace2b" presStyleCnt="0"/>
      <dgm:spPr/>
    </dgm:pt>
    <dgm:pt modelId="{5476189E-FA23-4214-99C9-B4955C620B0A}" type="pres">
      <dgm:prSet presAssocID="{A70C9C76-D37E-4BF0-BD36-B3ADD2C95586}" presName="horz2" presStyleCnt="0"/>
      <dgm:spPr/>
    </dgm:pt>
    <dgm:pt modelId="{2E999A79-49ED-49AE-A3A1-CA0022050FBF}" type="pres">
      <dgm:prSet presAssocID="{A70C9C76-D37E-4BF0-BD36-B3ADD2C95586}" presName="horzSpace2" presStyleCnt="0"/>
      <dgm:spPr/>
    </dgm:pt>
    <dgm:pt modelId="{3F826D34-122D-464C-810D-DCEFC5627AB0}" type="pres">
      <dgm:prSet presAssocID="{A70C9C76-D37E-4BF0-BD36-B3ADD2C95586}" presName="tx2" presStyleLbl="revTx" presStyleIdx="7" presStyleCnt="9"/>
      <dgm:spPr/>
      <dgm:t>
        <a:bodyPr/>
        <a:lstStyle/>
        <a:p>
          <a:endParaRPr lang="de-DE"/>
        </a:p>
      </dgm:t>
    </dgm:pt>
    <dgm:pt modelId="{04DCA60C-EED7-4E25-A3C3-F3FB028BD537}" type="pres">
      <dgm:prSet presAssocID="{A70C9C76-D37E-4BF0-BD36-B3ADD2C95586}" presName="vert2" presStyleCnt="0"/>
      <dgm:spPr/>
    </dgm:pt>
    <dgm:pt modelId="{2F0FEF63-DFD2-4547-B928-AD576D45C416}" type="pres">
      <dgm:prSet presAssocID="{A70C9C76-D37E-4BF0-BD36-B3ADD2C95586}" presName="thinLine2b" presStyleLbl="callout" presStyleIdx="6" presStyleCnt="8"/>
      <dgm:spPr/>
    </dgm:pt>
    <dgm:pt modelId="{3C71F1DA-7A9B-449E-BEBA-ABA208AC413F}" type="pres">
      <dgm:prSet presAssocID="{A70C9C76-D37E-4BF0-BD36-B3ADD2C95586}" presName="vertSpace2b" presStyleCnt="0"/>
      <dgm:spPr/>
    </dgm:pt>
    <dgm:pt modelId="{888A1889-4FF8-4582-9ED1-F1D6446B3929}" type="pres">
      <dgm:prSet presAssocID="{398373F5-777D-4C72-94D5-4EF48B8EF3E6}" presName="horz2" presStyleCnt="0"/>
      <dgm:spPr/>
    </dgm:pt>
    <dgm:pt modelId="{C7090760-5320-41BB-B836-32EA825BBBDA}" type="pres">
      <dgm:prSet presAssocID="{398373F5-777D-4C72-94D5-4EF48B8EF3E6}" presName="horzSpace2" presStyleCnt="0"/>
      <dgm:spPr/>
    </dgm:pt>
    <dgm:pt modelId="{D8A2F18C-0DC9-44FC-B8B4-74DB669A6667}" type="pres">
      <dgm:prSet presAssocID="{398373F5-777D-4C72-94D5-4EF48B8EF3E6}" presName="tx2" presStyleLbl="revTx" presStyleIdx="8" presStyleCnt="9"/>
      <dgm:spPr/>
      <dgm:t>
        <a:bodyPr/>
        <a:lstStyle/>
        <a:p>
          <a:endParaRPr lang="de-DE"/>
        </a:p>
      </dgm:t>
    </dgm:pt>
    <dgm:pt modelId="{9161E254-4FC1-48F3-B036-167640D6C8A1}" type="pres">
      <dgm:prSet presAssocID="{398373F5-777D-4C72-94D5-4EF48B8EF3E6}" presName="vert2" presStyleCnt="0"/>
      <dgm:spPr/>
    </dgm:pt>
    <dgm:pt modelId="{245FCE61-0654-4DA0-B5FB-D9CE008C352D}" type="pres">
      <dgm:prSet presAssocID="{398373F5-777D-4C72-94D5-4EF48B8EF3E6}" presName="thinLine2b" presStyleLbl="callout" presStyleIdx="7" presStyleCnt="8"/>
      <dgm:spPr/>
    </dgm:pt>
    <dgm:pt modelId="{CE00D216-42EA-47F6-8BB2-3F1114E76F88}" type="pres">
      <dgm:prSet presAssocID="{398373F5-777D-4C72-94D5-4EF48B8EF3E6}" presName="vertSpace2b" presStyleCnt="0"/>
      <dgm:spPr/>
    </dgm:pt>
  </dgm:ptLst>
  <dgm:cxnLst>
    <dgm:cxn modelId="{FBE63FF4-0D2D-41B7-8E19-8481B3921B7E}" srcId="{03D6DD22-C215-47E3-A22F-8CF4A549CA5C}" destId="{274E0B51-14E3-418D-9B5B-FAFF0CF64A4E}" srcOrd="0" destOrd="0" parTransId="{82B9614F-C995-4DAC-9F9B-DC6DB1ADC830}" sibTransId="{C33304C8-0F52-4492-8DB4-B5EE4993E6A2}"/>
    <dgm:cxn modelId="{DDE9F1FB-967D-4DEB-AE9E-263B81B39675}" type="presOf" srcId="{398373F5-777D-4C72-94D5-4EF48B8EF3E6}" destId="{D8A2F18C-0DC9-44FC-B8B4-74DB669A6667}" srcOrd="0" destOrd="0" presId="urn:microsoft.com/office/officeart/2008/layout/LinedList"/>
    <dgm:cxn modelId="{C58881FB-B7AD-470C-92FC-93D603B8B3E6}" type="presOf" srcId="{5BEE4452-D67E-43B0-A6DF-1AB14B41E70A}" destId="{65BEBD14-9392-4DC4-950B-67061EDFF05F}" srcOrd="0" destOrd="0" presId="urn:microsoft.com/office/officeart/2008/layout/LinedList"/>
    <dgm:cxn modelId="{C5C57A9C-98E1-49E2-9D4C-FD2D6A8CAFF3}" srcId="{274E0B51-14E3-418D-9B5B-FAFF0CF64A4E}" destId="{E0AE090E-062C-4F68-9B32-B2E7012DF629}" srcOrd="4" destOrd="0" parTransId="{471A97E7-9ACF-4AE9-907A-1970385CE97D}" sibTransId="{A3DDA8D5-2C2A-47F5-81DF-8DFC50282D38}"/>
    <dgm:cxn modelId="{DD850EE8-4865-491C-81D6-CDAFABC75C7C}" type="presOf" srcId="{9E62F8E6-C739-4887-AE73-6F2EB67A6775}" destId="{0F942845-EB18-45BB-8397-67EE18B990A2}" srcOrd="0" destOrd="0" presId="urn:microsoft.com/office/officeart/2008/layout/LinedList"/>
    <dgm:cxn modelId="{4E3AD30F-C928-4C8B-9AE9-71237CDA514F}" type="presOf" srcId="{B177611B-B40E-4729-9501-E5CB23FCFBB6}" destId="{895AE918-EF6A-4E05-8BE6-3176DF2E5385}" srcOrd="0" destOrd="0" presId="urn:microsoft.com/office/officeart/2008/layout/LinedList"/>
    <dgm:cxn modelId="{2D79B2DD-1DD3-42EE-9D6F-27E2461A7107}" srcId="{274E0B51-14E3-418D-9B5B-FAFF0CF64A4E}" destId="{A70C9C76-D37E-4BF0-BD36-B3ADD2C95586}" srcOrd="6" destOrd="0" parTransId="{6E2D95E8-5F47-4AAE-A8DE-0232F11017A2}" sibTransId="{EADC1A7C-52B2-42B8-AFBE-C848CFBC436C}"/>
    <dgm:cxn modelId="{9B1EC909-2EFF-4D84-B28C-AA2437172FD3}" type="presOf" srcId="{21B0F821-A39A-471D-9831-0B1C40F8115B}" destId="{C52E3F5B-1FCB-4F0F-9C2C-CE20F20C519A}" srcOrd="0" destOrd="0" presId="urn:microsoft.com/office/officeart/2008/layout/LinedList"/>
    <dgm:cxn modelId="{F7740ECF-59E3-4F96-930A-611C0D3FCE53}" srcId="{274E0B51-14E3-418D-9B5B-FAFF0CF64A4E}" destId="{398373F5-777D-4C72-94D5-4EF48B8EF3E6}" srcOrd="7" destOrd="0" parTransId="{FCA0F9A1-1A0A-4F8E-BF0E-D0EFDB3B0B13}" sibTransId="{2E9401ED-65F3-4E3C-97F4-DD8B81490573}"/>
    <dgm:cxn modelId="{88183B52-B0CF-4079-B9C6-BF1AC7EABCF2}" type="presOf" srcId="{03D6DD22-C215-47E3-A22F-8CF4A549CA5C}" destId="{62F8DBE5-465D-4DC7-9D9A-023AF2AFD75C}" srcOrd="0" destOrd="0" presId="urn:microsoft.com/office/officeart/2008/layout/LinedList"/>
    <dgm:cxn modelId="{F0953B8B-6550-402D-B7DD-6E648FFBFC12}" srcId="{274E0B51-14E3-418D-9B5B-FAFF0CF64A4E}" destId="{9E62F8E6-C739-4887-AE73-6F2EB67A6775}" srcOrd="2" destOrd="0" parTransId="{482404EB-ECE6-4140-95F6-17CACD77B068}" sibTransId="{8DDF3E1D-6010-421C-9836-13DFEC079256}"/>
    <dgm:cxn modelId="{AD5E46F6-6351-4230-8AA6-6BB5D30E2CE5}" type="presOf" srcId="{685170AD-5843-41A3-B2CB-B9CF82A3A69F}" destId="{578A2B0E-A6D0-4F82-8C2A-79A13F36981B}" srcOrd="0" destOrd="0" presId="urn:microsoft.com/office/officeart/2008/layout/LinedList"/>
    <dgm:cxn modelId="{751DE2B5-14FD-448E-B349-AE50EF13F657}" srcId="{274E0B51-14E3-418D-9B5B-FAFF0CF64A4E}" destId="{5BEE4452-D67E-43B0-A6DF-1AB14B41E70A}" srcOrd="3" destOrd="0" parTransId="{92C1831D-3D43-4F22-A0C7-2EF56B7081B8}" sibTransId="{C55D3551-E5CB-4F6D-B3AD-BE32EFA7B59E}"/>
    <dgm:cxn modelId="{B5DBCF37-F78E-4539-A8D4-37ACAA93C616}" type="presOf" srcId="{E0AE090E-062C-4F68-9B32-B2E7012DF629}" destId="{4556A895-CF2B-4DCB-9C34-25BB7708D690}" srcOrd="0" destOrd="0" presId="urn:microsoft.com/office/officeart/2008/layout/LinedList"/>
    <dgm:cxn modelId="{D9D8BDF3-BFFF-44FE-AF74-82D62B3FF680}" srcId="{274E0B51-14E3-418D-9B5B-FAFF0CF64A4E}" destId="{685170AD-5843-41A3-B2CB-B9CF82A3A69F}" srcOrd="5" destOrd="0" parTransId="{30A98515-CEE3-416E-A433-9201B706DDDC}" sibTransId="{D9D3BFE2-24C2-4FC3-B0A8-1776BB857454}"/>
    <dgm:cxn modelId="{61DC71A9-F076-4E9B-8620-1AA2D20D0310}" srcId="{274E0B51-14E3-418D-9B5B-FAFF0CF64A4E}" destId="{B177611B-B40E-4729-9501-E5CB23FCFBB6}" srcOrd="1" destOrd="0" parTransId="{7A38B9BA-CC08-48A9-81AC-4AF4845EC439}" sibTransId="{7CF36A1C-3B07-4428-90D8-744DCEFF4BF7}"/>
    <dgm:cxn modelId="{44305F81-AD4C-48C0-91DD-8C3937708F21}" srcId="{274E0B51-14E3-418D-9B5B-FAFF0CF64A4E}" destId="{21B0F821-A39A-471D-9831-0B1C40F8115B}" srcOrd="0" destOrd="0" parTransId="{17740785-2A08-4AB1-8783-F3A545EA61C9}" sibTransId="{DB22E29E-8B10-43A3-8A22-EC7B7528D7F0}"/>
    <dgm:cxn modelId="{B2C60DF8-F7BC-4FA3-A0F4-2E13B9585817}" type="presOf" srcId="{274E0B51-14E3-418D-9B5B-FAFF0CF64A4E}" destId="{C36A4FA9-C54A-4A10-80D0-1CFF93DA611F}" srcOrd="0" destOrd="0" presId="urn:microsoft.com/office/officeart/2008/layout/LinedList"/>
    <dgm:cxn modelId="{E4DE43D1-EC6F-4D3A-A56B-E18FB3C38C4A}" type="presOf" srcId="{A70C9C76-D37E-4BF0-BD36-B3ADD2C95586}" destId="{3F826D34-122D-464C-810D-DCEFC5627AB0}" srcOrd="0" destOrd="0" presId="urn:microsoft.com/office/officeart/2008/layout/LinedList"/>
    <dgm:cxn modelId="{7717F996-9671-4006-8087-A89DF6A4A44D}" type="presParOf" srcId="{62F8DBE5-465D-4DC7-9D9A-023AF2AFD75C}" destId="{C246D986-DF63-4E7C-9803-60C2631043FD}" srcOrd="0" destOrd="0" presId="urn:microsoft.com/office/officeart/2008/layout/LinedList"/>
    <dgm:cxn modelId="{FBC592AD-8BFF-44EB-8A03-02A66857F98C}" type="presParOf" srcId="{62F8DBE5-465D-4DC7-9D9A-023AF2AFD75C}" destId="{A04BCC3F-5DF4-4217-A630-B857BB76EC8F}" srcOrd="1" destOrd="0" presId="urn:microsoft.com/office/officeart/2008/layout/LinedList"/>
    <dgm:cxn modelId="{E9D024B2-B272-4A67-9FA1-1477CD4EE48D}" type="presParOf" srcId="{A04BCC3F-5DF4-4217-A630-B857BB76EC8F}" destId="{C36A4FA9-C54A-4A10-80D0-1CFF93DA611F}" srcOrd="0" destOrd="0" presId="urn:microsoft.com/office/officeart/2008/layout/LinedList"/>
    <dgm:cxn modelId="{BDF30EDA-A618-4F81-99B1-4894AB770562}" type="presParOf" srcId="{A04BCC3F-5DF4-4217-A630-B857BB76EC8F}" destId="{283D90DD-E07C-4818-9178-F227B3A7B42B}" srcOrd="1" destOrd="0" presId="urn:microsoft.com/office/officeart/2008/layout/LinedList"/>
    <dgm:cxn modelId="{886111BE-D021-4798-A570-F06FFD489A3B}" type="presParOf" srcId="{283D90DD-E07C-4818-9178-F227B3A7B42B}" destId="{F1A806D2-5E99-4C7A-BA5F-3AC75ED2F8CA}" srcOrd="0" destOrd="0" presId="urn:microsoft.com/office/officeart/2008/layout/LinedList"/>
    <dgm:cxn modelId="{3F3B5FBB-AE58-434E-A8AA-1167F385D496}" type="presParOf" srcId="{283D90DD-E07C-4818-9178-F227B3A7B42B}" destId="{87E17B33-890E-4AE9-8623-EC800513EAD2}" srcOrd="1" destOrd="0" presId="urn:microsoft.com/office/officeart/2008/layout/LinedList"/>
    <dgm:cxn modelId="{0CAA02C1-5695-47DF-B041-AFA2713E1427}" type="presParOf" srcId="{87E17B33-890E-4AE9-8623-EC800513EAD2}" destId="{EF4B00A9-08B0-44D7-B2C4-4E8A973A5CA1}" srcOrd="0" destOrd="0" presId="urn:microsoft.com/office/officeart/2008/layout/LinedList"/>
    <dgm:cxn modelId="{44ED0687-0DF6-49D8-9F5A-62D6F432037A}" type="presParOf" srcId="{87E17B33-890E-4AE9-8623-EC800513EAD2}" destId="{C52E3F5B-1FCB-4F0F-9C2C-CE20F20C519A}" srcOrd="1" destOrd="0" presId="urn:microsoft.com/office/officeart/2008/layout/LinedList"/>
    <dgm:cxn modelId="{8CB4D991-385E-45B2-B751-2C051AA4CCBC}" type="presParOf" srcId="{87E17B33-890E-4AE9-8623-EC800513EAD2}" destId="{F789D6C7-7F85-4955-BD69-D79F2B676C3F}" srcOrd="2" destOrd="0" presId="urn:microsoft.com/office/officeart/2008/layout/LinedList"/>
    <dgm:cxn modelId="{B3500531-9C3A-475F-A6AD-A957B9BFB751}" type="presParOf" srcId="{283D90DD-E07C-4818-9178-F227B3A7B42B}" destId="{49328FC7-307A-4AF2-A5A5-782FF2B0652A}" srcOrd="2" destOrd="0" presId="urn:microsoft.com/office/officeart/2008/layout/LinedList"/>
    <dgm:cxn modelId="{4C557E10-C6F3-4CAD-88AB-6A4069558384}" type="presParOf" srcId="{283D90DD-E07C-4818-9178-F227B3A7B42B}" destId="{E7761D95-F2FB-45D7-9551-DF4D92629353}" srcOrd="3" destOrd="0" presId="urn:microsoft.com/office/officeart/2008/layout/LinedList"/>
    <dgm:cxn modelId="{E6DFCA5A-0490-4D96-8A88-A4FDA9DEDB05}" type="presParOf" srcId="{283D90DD-E07C-4818-9178-F227B3A7B42B}" destId="{83428168-6E21-4708-911A-B79F75D1EE4F}" srcOrd="4" destOrd="0" presId="urn:microsoft.com/office/officeart/2008/layout/LinedList"/>
    <dgm:cxn modelId="{ABEBEAD5-592A-4E0E-9483-B20FD9F814C2}" type="presParOf" srcId="{83428168-6E21-4708-911A-B79F75D1EE4F}" destId="{90FE6729-2CDB-4AB7-8A95-402125477123}" srcOrd="0" destOrd="0" presId="urn:microsoft.com/office/officeart/2008/layout/LinedList"/>
    <dgm:cxn modelId="{624447A8-4C6F-42A2-A8FF-7FC7ABF4B068}" type="presParOf" srcId="{83428168-6E21-4708-911A-B79F75D1EE4F}" destId="{895AE918-EF6A-4E05-8BE6-3176DF2E5385}" srcOrd="1" destOrd="0" presId="urn:microsoft.com/office/officeart/2008/layout/LinedList"/>
    <dgm:cxn modelId="{0F4A142E-1715-437F-BD03-4DA1D8720B4A}" type="presParOf" srcId="{83428168-6E21-4708-911A-B79F75D1EE4F}" destId="{1161DDF6-1E82-45E2-A762-6ABCBD5B728A}" srcOrd="2" destOrd="0" presId="urn:microsoft.com/office/officeart/2008/layout/LinedList"/>
    <dgm:cxn modelId="{E2A679A1-EE2B-46EC-A74B-9BF9FCA9FE4E}" type="presParOf" srcId="{283D90DD-E07C-4818-9178-F227B3A7B42B}" destId="{4B23D6F4-357C-4F75-BE41-F83187771191}" srcOrd="5" destOrd="0" presId="urn:microsoft.com/office/officeart/2008/layout/LinedList"/>
    <dgm:cxn modelId="{4A85B9DD-972F-458F-A120-9D35893DFCA1}" type="presParOf" srcId="{283D90DD-E07C-4818-9178-F227B3A7B42B}" destId="{0733CF23-6CEC-4094-B26D-360B18E5BA5D}" srcOrd="6" destOrd="0" presId="urn:microsoft.com/office/officeart/2008/layout/LinedList"/>
    <dgm:cxn modelId="{BC0F31BC-092B-434D-B359-74587D305F39}" type="presParOf" srcId="{283D90DD-E07C-4818-9178-F227B3A7B42B}" destId="{1D4C5DCF-B359-4D2C-ADBF-0EFC624D38D2}" srcOrd="7" destOrd="0" presId="urn:microsoft.com/office/officeart/2008/layout/LinedList"/>
    <dgm:cxn modelId="{BF2F8CBE-9B89-411E-88F7-B579BE07F654}" type="presParOf" srcId="{1D4C5DCF-B359-4D2C-ADBF-0EFC624D38D2}" destId="{F28DC805-F8CB-47AC-93DF-B43772DDE70D}" srcOrd="0" destOrd="0" presId="urn:microsoft.com/office/officeart/2008/layout/LinedList"/>
    <dgm:cxn modelId="{AFFA29C0-81A1-446B-A55C-058C6A460492}" type="presParOf" srcId="{1D4C5DCF-B359-4D2C-ADBF-0EFC624D38D2}" destId="{0F942845-EB18-45BB-8397-67EE18B990A2}" srcOrd="1" destOrd="0" presId="urn:microsoft.com/office/officeart/2008/layout/LinedList"/>
    <dgm:cxn modelId="{BB68EBB9-B3DE-4E4C-8274-3AEB59BB2CF9}" type="presParOf" srcId="{1D4C5DCF-B359-4D2C-ADBF-0EFC624D38D2}" destId="{6DC1A042-547E-494A-AB80-6E151834A688}" srcOrd="2" destOrd="0" presId="urn:microsoft.com/office/officeart/2008/layout/LinedList"/>
    <dgm:cxn modelId="{81BD4452-0565-45E1-85F3-D76E83FC68EF}" type="presParOf" srcId="{283D90DD-E07C-4818-9178-F227B3A7B42B}" destId="{6609AB52-F2BA-4529-AFDB-BAB3B1CD0E9D}" srcOrd="8" destOrd="0" presId="urn:microsoft.com/office/officeart/2008/layout/LinedList"/>
    <dgm:cxn modelId="{9632425A-6A35-4549-ADA7-65BF9827397C}" type="presParOf" srcId="{283D90DD-E07C-4818-9178-F227B3A7B42B}" destId="{FA41B81C-BEBA-4048-A86F-0C1FD3F2A8CF}" srcOrd="9" destOrd="0" presId="urn:microsoft.com/office/officeart/2008/layout/LinedList"/>
    <dgm:cxn modelId="{42F4F437-C44B-477B-8813-43834B73CAF6}" type="presParOf" srcId="{283D90DD-E07C-4818-9178-F227B3A7B42B}" destId="{975A24CA-3E6A-40FA-A2DD-FAE0C8C841A9}" srcOrd="10" destOrd="0" presId="urn:microsoft.com/office/officeart/2008/layout/LinedList"/>
    <dgm:cxn modelId="{C41345CA-6949-4F26-8A57-3F90B67EC340}" type="presParOf" srcId="{975A24CA-3E6A-40FA-A2DD-FAE0C8C841A9}" destId="{C6DE41A8-9872-41BF-AE6F-65402D058FC8}" srcOrd="0" destOrd="0" presId="urn:microsoft.com/office/officeart/2008/layout/LinedList"/>
    <dgm:cxn modelId="{5A957D1E-2621-4DD3-8371-00D783632AA3}" type="presParOf" srcId="{975A24CA-3E6A-40FA-A2DD-FAE0C8C841A9}" destId="{65BEBD14-9392-4DC4-950B-67061EDFF05F}" srcOrd="1" destOrd="0" presId="urn:microsoft.com/office/officeart/2008/layout/LinedList"/>
    <dgm:cxn modelId="{C2D3C512-EFBB-410B-BC91-8EB9D7E64482}" type="presParOf" srcId="{975A24CA-3E6A-40FA-A2DD-FAE0C8C841A9}" destId="{3FBB68FD-B43F-45E4-A959-16E349EBAE75}" srcOrd="2" destOrd="0" presId="urn:microsoft.com/office/officeart/2008/layout/LinedList"/>
    <dgm:cxn modelId="{4DA2D6DD-8206-454D-AC1D-E464D922559E}" type="presParOf" srcId="{283D90DD-E07C-4818-9178-F227B3A7B42B}" destId="{966ED252-AF4E-47C5-88C5-EA26EA669B8A}" srcOrd="11" destOrd="0" presId="urn:microsoft.com/office/officeart/2008/layout/LinedList"/>
    <dgm:cxn modelId="{76781C6E-6DB1-40F3-A02E-DD0B02796F3A}" type="presParOf" srcId="{283D90DD-E07C-4818-9178-F227B3A7B42B}" destId="{0164AE68-7E95-4F81-A51C-33BC7E71D815}" srcOrd="12" destOrd="0" presId="urn:microsoft.com/office/officeart/2008/layout/LinedList"/>
    <dgm:cxn modelId="{37378B5C-21C1-495B-9D21-960DF0A6050A}" type="presParOf" srcId="{283D90DD-E07C-4818-9178-F227B3A7B42B}" destId="{CD7D62A0-5E39-4E75-A9E4-F3494233DD23}" srcOrd="13" destOrd="0" presId="urn:microsoft.com/office/officeart/2008/layout/LinedList"/>
    <dgm:cxn modelId="{D898DB2E-C960-4596-990D-8EA16E4ACD56}" type="presParOf" srcId="{CD7D62A0-5E39-4E75-A9E4-F3494233DD23}" destId="{49B58803-59AC-4D42-A4C9-D44CE2C03923}" srcOrd="0" destOrd="0" presId="urn:microsoft.com/office/officeart/2008/layout/LinedList"/>
    <dgm:cxn modelId="{A6679BB5-30A3-4BF1-821B-D2962EF56575}" type="presParOf" srcId="{CD7D62A0-5E39-4E75-A9E4-F3494233DD23}" destId="{4556A895-CF2B-4DCB-9C34-25BB7708D690}" srcOrd="1" destOrd="0" presId="urn:microsoft.com/office/officeart/2008/layout/LinedList"/>
    <dgm:cxn modelId="{FC8D25EC-2E7E-49D1-A4C4-E359C9AC3388}" type="presParOf" srcId="{CD7D62A0-5E39-4E75-A9E4-F3494233DD23}" destId="{9422212D-8A7A-44FA-81B8-777E13BF989B}" srcOrd="2" destOrd="0" presId="urn:microsoft.com/office/officeart/2008/layout/LinedList"/>
    <dgm:cxn modelId="{CCA9F445-E95C-42B8-B70D-4959D19CB0E5}" type="presParOf" srcId="{283D90DD-E07C-4818-9178-F227B3A7B42B}" destId="{6FFB44AB-9590-43A8-827F-893335C21ACE}" srcOrd="14" destOrd="0" presId="urn:microsoft.com/office/officeart/2008/layout/LinedList"/>
    <dgm:cxn modelId="{F9E99170-792D-477D-A40D-02A5B64F2E77}" type="presParOf" srcId="{283D90DD-E07C-4818-9178-F227B3A7B42B}" destId="{02DC4D3A-BBFA-46DA-91F7-ABE5610CF5D6}" srcOrd="15" destOrd="0" presId="urn:microsoft.com/office/officeart/2008/layout/LinedList"/>
    <dgm:cxn modelId="{585F2C79-518A-4EE6-AC29-275522B8B6FF}" type="presParOf" srcId="{283D90DD-E07C-4818-9178-F227B3A7B42B}" destId="{6AE764AA-432F-4B28-A2D3-140BCB565B12}" srcOrd="16" destOrd="0" presId="urn:microsoft.com/office/officeart/2008/layout/LinedList"/>
    <dgm:cxn modelId="{3FC4E1E8-B1A0-4483-A9B8-C0DF099D30D3}" type="presParOf" srcId="{6AE764AA-432F-4B28-A2D3-140BCB565B12}" destId="{7203B33B-AAD1-41A6-AD23-44A6C481D325}" srcOrd="0" destOrd="0" presId="urn:microsoft.com/office/officeart/2008/layout/LinedList"/>
    <dgm:cxn modelId="{8DDC3FE3-0F82-4560-BEFD-14CE8355891F}" type="presParOf" srcId="{6AE764AA-432F-4B28-A2D3-140BCB565B12}" destId="{578A2B0E-A6D0-4F82-8C2A-79A13F36981B}" srcOrd="1" destOrd="0" presId="urn:microsoft.com/office/officeart/2008/layout/LinedList"/>
    <dgm:cxn modelId="{F8120E36-6990-42C3-A01E-35A04765B465}" type="presParOf" srcId="{6AE764AA-432F-4B28-A2D3-140BCB565B12}" destId="{CEE689DD-198A-48E1-8341-495EFFB6CD68}" srcOrd="2" destOrd="0" presId="urn:microsoft.com/office/officeart/2008/layout/LinedList"/>
    <dgm:cxn modelId="{339DC4E4-B214-42B3-850E-129E20807DE8}" type="presParOf" srcId="{283D90DD-E07C-4818-9178-F227B3A7B42B}" destId="{EA460EB0-D8E0-4D02-8DB2-3A8A930771D9}" srcOrd="17" destOrd="0" presId="urn:microsoft.com/office/officeart/2008/layout/LinedList"/>
    <dgm:cxn modelId="{3194404E-7F13-494E-B61D-87DB148555F9}" type="presParOf" srcId="{283D90DD-E07C-4818-9178-F227B3A7B42B}" destId="{48087968-4560-4AA0-8446-34E1B4E52203}" srcOrd="18" destOrd="0" presId="urn:microsoft.com/office/officeart/2008/layout/LinedList"/>
    <dgm:cxn modelId="{13D15D2A-6B9B-4598-BDD0-5CAC89FF29D6}" type="presParOf" srcId="{283D90DD-E07C-4818-9178-F227B3A7B42B}" destId="{5476189E-FA23-4214-99C9-B4955C620B0A}" srcOrd="19" destOrd="0" presId="urn:microsoft.com/office/officeart/2008/layout/LinedList"/>
    <dgm:cxn modelId="{CA2F6D2E-B214-48BA-82C4-B0D499D6E11C}" type="presParOf" srcId="{5476189E-FA23-4214-99C9-B4955C620B0A}" destId="{2E999A79-49ED-49AE-A3A1-CA0022050FBF}" srcOrd="0" destOrd="0" presId="urn:microsoft.com/office/officeart/2008/layout/LinedList"/>
    <dgm:cxn modelId="{98A7CE5F-355D-4EBC-9579-DA2006059889}" type="presParOf" srcId="{5476189E-FA23-4214-99C9-B4955C620B0A}" destId="{3F826D34-122D-464C-810D-DCEFC5627AB0}" srcOrd="1" destOrd="0" presId="urn:microsoft.com/office/officeart/2008/layout/LinedList"/>
    <dgm:cxn modelId="{CD75387C-77CE-48FC-8676-7DA472769722}" type="presParOf" srcId="{5476189E-FA23-4214-99C9-B4955C620B0A}" destId="{04DCA60C-EED7-4E25-A3C3-F3FB028BD537}" srcOrd="2" destOrd="0" presId="urn:microsoft.com/office/officeart/2008/layout/LinedList"/>
    <dgm:cxn modelId="{96DA3254-9E38-4C27-8D87-C95520D18AE4}" type="presParOf" srcId="{283D90DD-E07C-4818-9178-F227B3A7B42B}" destId="{2F0FEF63-DFD2-4547-B928-AD576D45C416}" srcOrd="20" destOrd="0" presId="urn:microsoft.com/office/officeart/2008/layout/LinedList"/>
    <dgm:cxn modelId="{78B6C7D4-3956-44D1-BF0F-B7D7C41DC8D4}" type="presParOf" srcId="{283D90DD-E07C-4818-9178-F227B3A7B42B}" destId="{3C71F1DA-7A9B-449E-BEBA-ABA208AC413F}" srcOrd="21" destOrd="0" presId="urn:microsoft.com/office/officeart/2008/layout/LinedList"/>
    <dgm:cxn modelId="{693198A3-369A-4327-A8AB-9839FF937EF8}" type="presParOf" srcId="{283D90DD-E07C-4818-9178-F227B3A7B42B}" destId="{888A1889-4FF8-4582-9ED1-F1D6446B3929}" srcOrd="22" destOrd="0" presId="urn:microsoft.com/office/officeart/2008/layout/LinedList"/>
    <dgm:cxn modelId="{05BBC238-8F5B-440D-9986-E55070477EA6}" type="presParOf" srcId="{888A1889-4FF8-4582-9ED1-F1D6446B3929}" destId="{C7090760-5320-41BB-B836-32EA825BBBDA}" srcOrd="0" destOrd="0" presId="urn:microsoft.com/office/officeart/2008/layout/LinedList"/>
    <dgm:cxn modelId="{CBCDAE2C-498F-4CD2-8EC0-07A0438782E3}" type="presParOf" srcId="{888A1889-4FF8-4582-9ED1-F1D6446B3929}" destId="{D8A2F18C-0DC9-44FC-B8B4-74DB669A6667}" srcOrd="1" destOrd="0" presId="urn:microsoft.com/office/officeart/2008/layout/LinedList"/>
    <dgm:cxn modelId="{52844F34-0177-475B-ABB3-ED7B4F56C7DE}" type="presParOf" srcId="{888A1889-4FF8-4582-9ED1-F1D6446B3929}" destId="{9161E254-4FC1-48F3-B036-167640D6C8A1}" srcOrd="2" destOrd="0" presId="urn:microsoft.com/office/officeart/2008/layout/LinedList"/>
    <dgm:cxn modelId="{8CB78153-41DB-4F10-A8EF-6208E57C3CE4}" type="presParOf" srcId="{283D90DD-E07C-4818-9178-F227B3A7B42B}" destId="{245FCE61-0654-4DA0-B5FB-D9CE008C352D}" srcOrd="23" destOrd="0" presId="urn:microsoft.com/office/officeart/2008/layout/LinedList"/>
    <dgm:cxn modelId="{A11E6F12-D860-4AFC-8418-33DB5911C42E}" type="presParOf" srcId="{283D90DD-E07C-4818-9178-F227B3A7B42B}" destId="{CE00D216-42EA-47F6-8BB2-3F1114E76F88}" srcOrd="24" destOrd="0" presId="urn:microsoft.com/office/officeart/2008/layout/Lin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D6DD22-C215-47E3-A22F-8CF4A549CA5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274E0B51-14E3-418D-9B5B-FAFF0CF64A4E}">
      <dgm:prSet phldrT="[Text]" custT="1"/>
      <dgm:spPr/>
      <dgm:t>
        <a:bodyPr/>
        <a:lstStyle/>
        <a:p>
          <a:r>
            <a:rPr lang="de-DE" sz="1200" b="1" dirty="0" smtClean="0"/>
            <a:t>Personal &amp; Organisation</a:t>
          </a:r>
          <a:endParaRPr lang="de-DE" sz="1200" b="1" dirty="0"/>
        </a:p>
      </dgm:t>
    </dgm:pt>
    <dgm:pt modelId="{82B9614F-C995-4DAC-9F9B-DC6DB1ADC830}" type="parTrans" cxnId="{FBE63FF4-0D2D-41B7-8E19-8481B3921B7E}">
      <dgm:prSet/>
      <dgm:spPr/>
      <dgm:t>
        <a:bodyPr/>
        <a:lstStyle/>
        <a:p>
          <a:endParaRPr lang="de-DE" sz="1200"/>
        </a:p>
      </dgm:t>
    </dgm:pt>
    <dgm:pt modelId="{C33304C8-0F52-4492-8DB4-B5EE4993E6A2}" type="sibTrans" cxnId="{FBE63FF4-0D2D-41B7-8E19-8481B3921B7E}">
      <dgm:prSet/>
      <dgm:spPr/>
      <dgm:t>
        <a:bodyPr/>
        <a:lstStyle/>
        <a:p>
          <a:endParaRPr lang="de-DE" sz="1200"/>
        </a:p>
      </dgm:t>
    </dgm:pt>
    <dgm:pt modelId="{E0AE090E-062C-4F68-9B32-B2E7012DF629}">
      <dgm:prSet phldrT="[Text]" custT="1"/>
      <dgm:spPr/>
      <dgm:t>
        <a:bodyPr/>
        <a:lstStyle/>
        <a:p>
          <a:r>
            <a:rPr lang="de-DE" sz="1200" dirty="0" smtClean="0"/>
            <a:t>ÖV-Tickets</a:t>
          </a:r>
          <a:endParaRPr lang="de-DE" sz="1200" dirty="0"/>
        </a:p>
      </dgm:t>
    </dgm:pt>
    <dgm:pt modelId="{471A97E7-9ACF-4AE9-907A-1970385CE97D}" type="parTrans" cxnId="{C5C57A9C-98E1-49E2-9D4C-FD2D6A8CAFF3}">
      <dgm:prSet/>
      <dgm:spPr/>
      <dgm:t>
        <a:bodyPr/>
        <a:lstStyle/>
        <a:p>
          <a:endParaRPr lang="de-DE" sz="1200"/>
        </a:p>
      </dgm:t>
    </dgm:pt>
    <dgm:pt modelId="{A3DDA8D5-2C2A-47F5-81DF-8DFC50282D38}" type="sibTrans" cxnId="{C5C57A9C-98E1-49E2-9D4C-FD2D6A8CAFF3}">
      <dgm:prSet/>
      <dgm:spPr/>
      <dgm:t>
        <a:bodyPr/>
        <a:lstStyle/>
        <a:p>
          <a:endParaRPr lang="de-DE" sz="1200"/>
        </a:p>
      </dgm:t>
    </dgm:pt>
    <dgm:pt modelId="{685170AD-5843-41A3-B2CB-B9CF82A3A69F}">
      <dgm:prSet phldrT="[Text]" custT="1"/>
      <dgm:spPr/>
      <dgm:t>
        <a:bodyPr/>
        <a:lstStyle/>
        <a:p>
          <a:r>
            <a:rPr lang="de-DE" sz="1200" dirty="0" smtClean="0"/>
            <a:t>Reisekostenabrechnung</a:t>
          </a:r>
          <a:endParaRPr lang="de-DE" sz="1200" dirty="0"/>
        </a:p>
      </dgm:t>
    </dgm:pt>
    <dgm:pt modelId="{30A98515-CEE3-416E-A433-9201B706DDDC}" type="parTrans" cxnId="{D9D8BDF3-BFFF-44FE-AF74-82D62B3FF680}">
      <dgm:prSet/>
      <dgm:spPr/>
      <dgm:t>
        <a:bodyPr/>
        <a:lstStyle/>
        <a:p>
          <a:endParaRPr lang="de-DE" sz="1200"/>
        </a:p>
      </dgm:t>
    </dgm:pt>
    <dgm:pt modelId="{D9D3BFE2-24C2-4FC3-B0A8-1776BB857454}" type="sibTrans" cxnId="{D9D8BDF3-BFFF-44FE-AF74-82D62B3FF680}">
      <dgm:prSet/>
      <dgm:spPr/>
      <dgm:t>
        <a:bodyPr/>
        <a:lstStyle/>
        <a:p>
          <a:endParaRPr lang="de-DE" sz="1200"/>
        </a:p>
      </dgm:t>
    </dgm:pt>
    <dgm:pt modelId="{934C499B-3717-4691-BE48-092DC46C9EB4}">
      <dgm:prSet phldrT="[Text]" custT="1"/>
      <dgm:spPr/>
      <dgm:t>
        <a:bodyPr/>
        <a:lstStyle/>
        <a:p>
          <a:r>
            <a:rPr lang="de-DE" sz="1200" dirty="0" smtClean="0"/>
            <a:t>Gesundheitsmanagement</a:t>
          </a:r>
          <a:endParaRPr lang="de-DE" sz="1200" dirty="0"/>
        </a:p>
      </dgm:t>
    </dgm:pt>
    <dgm:pt modelId="{A422CAA2-9889-442C-90EF-362367BEC8E6}" type="parTrans" cxnId="{36096727-CE75-46BD-9CF3-CEAE978D65B2}">
      <dgm:prSet/>
      <dgm:spPr/>
      <dgm:t>
        <a:bodyPr/>
        <a:lstStyle/>
        <a:p>
          <a:endParaRPr lang="de-DE" sz="1200"/>
        </a:p>
      </dgm:t>
    </dgm:pt>
    <dgm:pt modelId="{F7DF3883-6215-47A4-81FC-332868C4B367}" type="sibTrans" cxnId="{36096727-CE75-46BD-9CF3-CEAE978D65B2}">
      <dgm:prSet/>
      <dgm:spPr/>
      <dgm:t>
        <a:bodyPr/>
        <a:lstStyle/>
        <a:p>
          <a:endParaRPr lang="de-DE" sz="1200"/>
        </a:p>
      </dgm:t>
    </dgm:pt>
    <dgm:pt modelId="{5237BA86-AA7E-475E-B88C-3F66A1883CF7}">
      <dgm:prSet phldrT="[Text]" custT="1"/>
      <dgm:spPr/>
      <dgm:t>
        <a:bodyPr/>
        <a:lstStyle/>
        <a:p>
          <a:r>
            <a:rPr lang="de-DE" sz="1200" dirty="0" err="1" smtClean="0"/>
            <a:t>HomeOffice</a:t>
          </a:r>
          <a:r>
            <a:rPr lang="de-DE" sz="1200" dirty="0" smtClean="0"/>
            <a:t>-Regelungen</a:t>
          </a:r>
          <a:endParaRPr lang="de-DE" sz="1200" dirty="0"/>
        </a:p>
      </dgm:t>
    </dgm:pt>
    <dgm:pt modelId="{34B4EAC5-6D1E-4E22-8EE3-B5FBDE1208E4}" type="parTrans" cxnId="{D5EA3ECE-C1FE-4CED-8DD0-F2B4B5C06284}">
      <dgm:prSet/>
      <dgm:spPr/>
      <dgm:t>
        <a:bodyPr/>
        <a:lstStyle/>
        <a:p>
          <a:endParaRPr lang="de-DE" sz="1200"/>
        </a:p>
      </dgm:t>
    </dgm:pt>
    <dgm:pt modelId="{298285E5-D3F3-444F-AC63-6192C4938D65}" type="sibTrans" cxnId="{D5EA3ECE-C1FE-4CED-8DD0-F2B4B5C06284}">
      <dgm:prSet/>
      <dgm:spPr/>
      <dgm:t>
        <a:bodyPr/>
        <a:lstStyle/>
        <a:p>
          <a:endParaRPr lang="de-DE" sz="1200"/>
        </a:p>
      </dgm:t>
    </dgm:pt>
    <dgm:pt modelId="{6CA1E735-341C-405C-9FFD-134094B488F7}">
      <dgm:prSet phldrT="[Text]" custT="1"/>
      <dgm:spPr/>
      <dgm:t>
        <a:bodyPr/>
        <a:lstStyle/>
        <a:p>
          <a:r>
            <a:rPr lang="de-DE" sz="1200" dirty="0" smtClean="0"/>
            <a:t>…</a:t>
          </a:r>
          <a:endParaRPr lang="de-DE" sz="1200" dirty="0"/>
        </a:p>
      </dgm:t>
    </dgm:pt>
    <dgm:pt modelId="{DF3BA401-B8A2-4553-A053-9634B0390788}" type="parTrans" cxnId="{A8AA48EF-D8F9-4F91-83C2-9A1D6DDACAD4}">
      <dgm:prSet/>
      <dgm:spPr/>
      <dgm:t>
        <a:bodyPr/>
        <a:lstStyle/>
        <a:p>
          <a:endParaRPr lang="de-DE" sz="1200"/>
        </a:p>
      </dgm:t>
    </dgm:pt>
    <dgm:pt modelId="{C6494E95-9A28-4FA8-A07B-AE41DEE364DF}" type="sibTrans" cxnId="{A8AA48EF-D8F9-4F91-83C2-9A1D6DDACAD4}">
      <dgm:prSet/>
      <dgm:spPr/>
      <dgm:t>
        <a:bodyPr/>
        <a:lstStyle/>
        <a:p>
          <a:endParaRPr lang="de-DE" sz="1200"/>
        </a:p>
      </dgm:t>
    </dgm:pt>
    <dgm:pt modelId="{62F8DBE5-465D-4DC7-9D9A-023AF2AFD75C}" type="pres">
      <dgm:prSet presAssocID="{03D6DD22-C215-47E3-A22F-8CF4A549CA5C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de-DE"/>
        </a:p>
      </dgm:t>
    </dgm:pt>
    <dgm:pt modelId="{C246D986-DF63-4E7C-9803-60C2631043FD}" type="pres">
      <dgm:prSet presAssocID="{274E0B51-14E3-418D-9B5B-FAFF0CF64A4E}" presName="thickLine" presStyleLbl="alignNode1" presStyleIdx="0" presStyleCnt="1" custLinFactNeighborX="-5895" custLinFactNeighborY="-4013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de-DE"/>
        </a:p>
      </dgm:t>
    </dgm:pt>
    <dgm:pt modelId="{A04BCC3F-5DF4-4217-A630-B857BB76EC8F}" type="pres">
      <dgm:prSet presAssocID="{274E0B51-14E3-418D-9B5B-FAFF0CF64A4E}" presName="horz1" presStyleCnt="0"/>
      <dgm:spPr/>
    </dgm:pt>
    <dgm:pt modelId="{C36A4FA9-C54A-4A10-80D0-1CFF93DA611F}" type="pres">
      <dgm:prSet presAssocID="{274E0B51-14E3-418D-9B5B-FAFF0CF64A4E}" presName="tx1" presStyleLbl="revTx" presStyleIdx="0" presStyleCnt="6"/>
      <dgm:spPr/>
      <dgm:t>
        <a:bodyPr/>
        <a:lstStyle/>
        <a:p>
          <a:endParaRPr lang="de-DE"/>
        </a:p>
      </dgm:t>
    </dgm:pt>
    <dgm:pt modelId="{283D90DD-E07C-4818-9178-F227B3A7B42B}" type="pres">
      <dgm:prSet presAssocID="{274E0B51-14E3-418D-9B5B-FAFF0CF64A4E}" presName="vert1" presStyleCnt="0"/>
      <dgm:spPr/>
    </dgm:pt>
    <dgm:pt modelId="{492DF5B3-BA53-49EF-852C-AA32A990DD61}" type="pres">
      <dgm:prSet presAssocID="{E0AE090E-062C-4F68-9B32-B2E7012DF629}" presName="vertSpace2a" presStyleCnt="0"/>
      <dgm:spPr/>
    </dgm:pt>
    <dgm:pt modelId="{CD7D62A0-5E39-4E75-A9E4-F3494233DD23}" type="pres">
      <dgm:prSet presAssocID="{E0AE090E-062C-4F68-9B32-B2E7012DF629}" presName="horz2" presStyleCnt="0"/>
      <dgm:spPr/>
    </dgm:pt>
    <dgm:pt modelId="{49B58803-59AC-4D42-A4C9-D44CE2C03923}" type="pres">
      <dgm:prSet presAssocID="{E0AE090E-062C-4F68-9B32-B2E7012DF629}" presName="horzSpace2" presStyleCnt="0"/>
      <dgm:spPr/>
    </dgm:pt>
    <dgm:pt modelId="{4556A895-CF2B-4DCB-9C34-25BB7708D690}" type="pres">
      <dgm:prSet presAssocID="{E0AE090E-062C-4F68-9B32-B2E7012DF629}" presName="tx2" presStyleLbl="revTx" presStyleIdx="1" presStyleCnt="6"/>
      <dgm:spPr/>
      <dgm:t>
        <a:bodyPr/>
        <a:lstStyle/>
        <a:p>
          <a:endParaRPr lang="de-DE"/>
        </a:p>
      </dgm:t>
    </dgm:pt>
    <dgm:pt modelId="{9422212D-8A7A-44FA-81B8-777E13BF989B}" type="pres">
      <dgm:prSet presAssocID="{E0AE090E-062C-4F68-9B32-B2E7012DF629}" presName="vert2" presStyleCnt="0"/>
      <dgm:spPr/>
    </dgm:pt>
    <dgm:pt modelId="{6FFB44AB-9590-43A8-827F-893335C21ACE}" type="pres">
      <dgm:prSet presAssocID="{E0AE090E-062C-4F68-9B32-B2E7012DF629}" presName="thinLine2b" presStyleLbl="callout" presStyleIdx="0" presStyleCnt="5"/>
      <dgm:spPr/>
    </dgm:pt>
    <dgm:pt modelId="{02DC4D3A-BBFA-46DA-91F7-ABE5610CF5D6}" type="pres">
      <dgm:prSet presAssocID="{E0AE090E-062C-4F68-9B32-B2E7012DF629}" presName="vertSpace2b" presStyleCnt="0"/>
      <dgm:spPr/>
    </dgm:pt>
    <dgm:pt modelId="{6AE764AA-432F-4B28-A2D3-140BCB565B12}" type="pres">
      <dgm:prSet presAssocID="{685170AD-5843-41A3-B2CB-B9CF82A3A69F}" presName="horz2" presStyleCnt="0"/>
      <dgm:spPr/>
    </dgm:pt>
    <dgm:pt modelId="{7203B33B-AAD1-41A6-AD23-44A6C481D325}" type="pres">
      <dgm:prSet presAssocID="{685170AD-5843-41A3-B2CB-B9CF82A3A69F}" presName="horzSpace2" presStyleCnt="0"/>
      <dgm:spPr/>
    </dgm:pt>
    <dgm:pt modelId="{578A2B0E-A6D0-4F82-8C2A-79A13F36981B}" type="pres">
      <dgm:prSet presAssocID="{685170AD-5843-41A3-B2CB-B9CF82A3A69F}" presName="tx2" presStyleLbl="revTx" presStyleIdx="2" presStyleCnt="6"/>
      <dgm:spPr/>
      <dgm:t>
        <a:bodyPr/>
        <a:lstStyle/>
        <a:p>
          <a:endParaRPr lang="de-DE"/>
        </a:p>
      </dgm:t>
    </dgm:pt>
    <dgm:pt modelId="{CEE689DD-198A-48E1-8341-495EFFB6CD68}" type="pres">
      <dgm:prSet presAssocID="{685170AD-5843-41A3-B2CB-B9CF82A3A69F}" presName="vert2" presStyleCnt="0"/>
      <dgm:spPr/>
    </dgm:pt>
    <dgm:pt modelId="{EA460EB0-D8E0-4D02-8DB2-3A8A930771D9}" type="pres">
      <dgm:prSet presAssocID="{685170AD-5843-41A3-B2CB-B9CF82A3A69F}" presName="thinLine2b" presStyleLbl="callout" presStyleIdx="1" presStyleCnt="5"/>
      <dgm:spPr/>
    </dgm:pt>
    <dgm:pt modelId="{48087968-4560-4AA0-8446-34E1B4E52203}" type="pres">
      <dgm:prSet presAssocID="{685170AD-5843-41A3-B2CB-B9CF82A3A69F}" presName="vertSpace2b" presStyleCnt="0"/>
      <dgm:spPr/>
    </dgm:pt>
    <dgm:pt modelId="{C08E8795-13DD-44FE-A3D8-A02604EC96E5}" type="pres">
      <dgm:prSet presAssocID="{934C499B-3717-4691-BE48-092DC46C9EB4}" presName="horz2" presStyleCnt="0"/>
      <dgm:spPr/>
    </dgm:pt>
    <dgm:pt modelId="{19FF273F-4AA4-4701-B232-09421E54AC2C}" type="pres">
      <dgm:prSet presAssocID="{934C499B-3717-4691-BE48-092DC46C9EB4}" presName="horzSpace2" presStyleCnt="0"/>
      <dgm:spPr/>
    </dgm:pt>
    <dgm:pt modelId="{34C55356-88C4-4591-8F0B-595D4825FE20}" type="pres">
      <dgm:prSet presAssocID="{934C499B-3717-4691-BE48-092DC46C9EB4}" presName="tx2" presStyleLbl="revTx" presStyleIdx="3" presStyleCnt="6"/>
      <dgm:spPr/>
      <dgm:t>
        <a:bodyPr/>
        <a:lstStyle/>
        <a:p>
          <a:endParaRPr lang="de-DE"/>
        </a:p>
      </dgm:t>
    </dgm:pt>
    <dgm:pt modelId="{DA18D671-951F-4677-89FA-527DEC3C18D9}" type="pres">
      <dgm:prSet presAssocID="{934C499B-3717-4691-BE48-092DC46C9EB4}" presName="vert2" presStyleCnt="0"/>
      <dgm:spPr/>
    </dgm:pt>
    <dgm:pt modelId="{D81272DB-4FAB-4AE9-AC70-24CC582BE19E}" type="pres">
      <dgm:prSet presAssocID="{934C499B-3717-4691-BE48-092DC46C9EB4}" presName="thinLine2b" presStyleLbl="callout" presStyleIdx="2" presStyleCnt="5"/>
      <dgm:spPr/>
    </dgm:pt>
    <dgm:pt modelId="{72977852-68FE-4D7A-BA26-0C5206A8BCF9}" type="pres">
      <dgm:prSet presAssocID="{934C499B-3717-4691-BE48-092DC46C9EB4}" presName="vertSpace2b" presStyleCnt="0"/>
      <dgm:spPr/>
    </dgm:pt>
    <dgm:pt modelId="{3A376131-A2A9-4916-B76E-AAD9CB910A87}" type="pres">
      <dgm:prSet presAssocID="{5237BA86-AA7E-475E-B88C-3F66A1883CF7}" presName="horz2" presStyleCnt="0"/>
      <dgm:spPr/>
    </dgm:pt>
    <dgm:pt modelId="{C845A678-5A47-4AA3-BA4F-A249F795A960}" type="pres">
      <dgm:prSet presAssocID="{5237BA86-AA7E-475E-B88C-3F66A1883CF7}" presName="horzSpace2" presStyleCnt="0"/>
      <dgm:spPr/>
    </dgm:pt>
    <dgm:pt modelId="{8D55AD30-E9FB-4342-90BF-6756C4C58AED}" type="pres">
      <dgm:prSet presAssocID="{5237BA86-AA7E-475E-B88C-3F66A1883CF7}" presName="tx2" presStyleLbl="revTx" presStyleIdx="4" presStyleCnt="6"/>
      <dgm:spPr/>
      <dgm:t>
        <a:bodyPr/>
        <a:lstStyle/>
        <a:p>
          <a:endParaRPr lang="de-DE"/>
        </a:p>
      </dgm:t>
    </dgm:pt>
    <dgm:pt modelId="{FC312AB4-55EB-4E7D-8AD3-66B90CCA1993}" type="pres">
      <dgm:prSet presAssocID="{5237BA86-AA7E-475E-B88C-3F66A1883CF7}" presName="vert2" presStyleCnt="0"/>
      <dgm:spPr/>
    </dgm:pt>
    <dgm:pt modelId="{B9A83435-6EC8-47B3-B886-8A93D5ABF60E}" type="pres">
      <dgm:prSet presAssocID="{5237BA86-AA7E-475E-B88C-3F66A1883CF7}" presName="thinLine2b" presStyleLbl="callout" presStyleIdx="3" presStyleCnt="5"/>
      <dgm:spPr/>
    </dgm:pt>
    <dgm:pt modelId="{8DEC11A8-9022-4AC5-B6EF-4FEA68F17100}" type="pres">
      <dgm:prSet presAssocID="{5237BA86-AA7E-475E-B88C-3F66A1883CF7}" presName="vertSpace2b" presStyleCnt="0"/>
      <dgm:spPr/>
    </dgm:pt>
    <dgm:pt modelId="{49919B5D-6B7C-4661-A6A6-2E8C868684A6}" type="pres">
      <dgm:prSet presAssocID="{6CA1E735-341C-405C-9FFD-134094B488F7}" presName="horz2" presStyleCnt="0"/>
      <dgm:spPr/>
    </dgm:pt>
    <dgm:pt modelId="{4B00E173-48FD-4A95-818B-3B4EF4D6346C}" type="pres">
      <dgm:prSet presAssocID="{6CA1E735-341C-405C-9FFD-134094B488F7}" presName="horzSpace2" presStyleCnt="0"/>
      <dgm:spPr/>
    </dgm:pt>
    <dgm:pt modelId="{333E2D28-D8A4-455C-8B06-0366E751993C}" type="pres">
      <dgm:prSet presAssocID="{6CA1E735-341C-405C-9FFD-134094B488F7}" presName="tx2" presStyleLbl="revTx" presStyleIdx="5" presStyleCnt="6"/>
      <dgm:spPr/>
      <dgm:t>
        <a:bodyPr/>
        <a:lstStyle/>
        <a:p>
          <a:endParaRPr lang="de-DE"/>
        </a:p>
      </dgm:t>
    </dgm:pt>
    <dgm:pt modelId="{0BA05506-2631-4ABF-8460-5ED42D3EF00B}" type="pres">
      <dgm:prSet presAssocID="{6CA1E735-341C-405C-9FFD-134094B488F7}" presName="vert2" presStyleCnt="0"/>
      <dgm:spPr/>
    </dgm:pt>
    <dgm:pt modelId="{CAAE891A-197F-485A-82E1-846E8968DE36}" type="pres">
      <dgm:prSet presAssocID="{6CA1E735-341C-405C-9FFD-134094B488F7}" presName="thinLine2b" presStyleLbl="callout" presStyleIdx="4" presStyleCnt="5"/>
      <dgm:spPr/>
    </dgm:pt>
    <dgm:pt modelId="{1F2A6B28-F0EC-47E4-A646-1F241BBB2F49}" type="pres">
      <dgm:prSet presAssocID="{6CA1E735-341C-405C-9FFD-134094B488F7}" presName="vertSpace2b" presStyleCnt="0"/>
      <dgm:spPr/>
    </dgm:pt>
  </dgm:ptLst>
  <dgm:cxnLst>
    <dgm:cxn modelId="{88183B52-B0CF-4079-B9C6-BF1AC7EABCF2}" type="presOf" srcId="{03D6DD22-C215-47E3-A22F-8CF4A549CA5C}" destId="{62F8DBE5-465D-4DC7-9D9A-023AF2AFD75C}" srcOrd="0" destOrd="0" presId="urn:microsoft.com/office/officeart/2008/layout/LinedList"/>
    <dgm:cxn modelId="{BC957DFB-605F-4915-B9F9-B2FA0F8AD09F}" type="presOf" srcId="{E0AE090E-062C-4F68-9B32-B2E7012DF629}" destId="{4556A895-CF2B-4DCB-9C34-25BB7708D690}" srcOrd="0" destOrd="0" presId="urn:microsoft.com/office/officeart/2008/layout/LinedList"/>
    <dgm:cxn modelId="{B2C60DF8-F7BC-4FA3-A0F4-2E13B9585817}" type="presOf" srcId="{274E0B51-14E3-418D-9B5B-FAFF0CF64A4E}" destId="{C36A4FA9-C54A-4A10-80D0-1CFF93DA611F}" srcOrd="0" destOrd="0" presId="urn:microsoft.com/office/officeart/2008/layout/LinedList"/>
    <dgm:cxn modelId="{3DA7E531-C53D-409E-8075-707E2A95BCD9}" type="presOf" srcId="{934C499B-3717-4691-BE48-092DC46C9EB4}" destId="{34C55356-88C4-4591-8F0B-595D4825FE20}" srcOrd="0" destOrd="0" presId="urn:microsoft.com/office/officeart/2008/layout/LinedList"/>
    <dgm:cxn modelId="{D9D8BDF3-BFFF-44FE-AF74-82D62B3FF680}" srcId="{274E0B51-14E3-418D-9B5B-FAFF0CF64A4E}" destId="{685170AD-5843-41A3-B2CB-B9CF82A3A69F}" srcOrd="1" destOrd="0" parTransId="{30A98515-CEE3-416E-A433-9201B706DDDC}" sibTransId="{D9D3BFE2-24C2-4FC3-B0A8-1776BB857454}"/>
    <dgm:cxn modelId="{AC83779C-C21E-4C18-B672-3AB2B176B026}" type="presOf" srcId="{6CA1E735-341C-405C-9FFD-134094B488F7}" destId="{333E2D28-D8A4-455C-8B06-0366E751993C}" srcOrd="0" destOrd="0" presId="urn:microsoft.com/office/officeart/2008/layout/LinedList"/>
    <dgm:cxn modelId="{D5EA3ECE-C1FE-4CED-8DD0-F2B4B5C06284}" srcId="{274E0B51-14E3-418D-9B5B-FAFF0CF64A4E}" destId="{5237BA86-AA7E-475E-B88C-3F66A1883CF7}" srcOrd="3" destOrd="0" parTransId="{34B4EAC5-6D1E-4E22-8EE3-B5FBDE1208E4}" sibTransId="{298285E5-D3F3-444F-AC63-6192C4938D65}"/>
    <dgm:cxn modelId="{C5C57A9C-98E1-49E2-9D4C-FD2D6A8CAFF3}" srcId="{274E0B51-14E3-418D-9B5B-FAFF0CF64A4E}" destId="{E0AE090E-062C-4F68-9B32-B2E7012DF629}" srcOrd="0" destOrd="0" parTransId="{471A97E7-9ACF-4AE9-907A-1970385CE97D}" sibTransId="{A3DDA8D5-2C2A-47F5-81DF-8DFC50282D38}"/>
    <dgm:cxn modelId="{FBE63FF4-0D2D-41B7-8E19-8481B3921B7E}" srcId="{03D6DD22-C215-47E3-A22F-8CF4A549CA5C}" destId="{274E0B51-14E3-418D-9B5B-FAFF0CF64A4E}" srcOrd="0" destOrd="0" parTransId="{82B9614F-C995-4DAC-9F9B-DC6DB1ADC830}" sibTransId="{C33304C8-0F52-4492-8DB4-B5EE4993E6A2}"/>
    <dgm:cxn modelId="{F6110721-BC68-4352-BCA0-06A9DA02D5FC}" type="presOf" srcId="{5237BA86-AA7E-475E-B88C-3F66A1883CF7}" destId="{8D55AD30-E9FB-4342-90BF-6756C4C58AED}" srcOrd="0" destOrd="0" presId="urn:microsoft.com/office/officeart/2008/layout/LinedList"/>
    <dgm:cxn modelId="{A8AA48EF-D8F9-4F91-83C2-9A1D6DDACAD4}" srcId="{274E0B51-14E3-418D-9B5B-FAFF0CF64A4E}" destId="{6CA1E735-341C-405C-9FFD-134094B488F7}" srcOrd="4" destOrd="0" parTransId="{DF3BA401-B8A2-4553-A053-9634B0390788}" sibTransId="{C6494E95-9A28-4FA8-A07B-AE41DEE364DF}"/>
    <dgm:cxn modelId="{36096727-CE75-46BD-9CF3-CEAE978D65B2}" srcId="{274E0B51-14E3-418D-9B5B-FAFF0CF64A4E}" destId="{934C499B-3717-4691-BE48-092DC46C9EB4}" srcOrd="2" destOrd="0" parTransId="{A422CAA2-9889-442C-90EF-362367BEC8E6}" sibTransId="{F7DF3883-6215-47A4-81FC-332868C4B367}"/>
    <dgm:cxn modelId="{079B6094-287F-4209-A466-26B24847DA8C}" type="presOf" srcId="{685170AD-5843-41A3-B2CB-B9CF82A3A69F}" destId="{578A2B0E-A6D0-4F82-8C2A-79A13F36981B}" srcOrd="0" destOrd="0" presId="urn:microsoft.com/office/officeart/2008/layout/LinedList"/>
    <dgm:cxn modelId="{7717F996-9671-4006-8087-A89DF6A4A44D}" type="presParOf" srcId="{62F8DBE5-465D-4DC7-9D9A-023AF2AFD75C}" destId="{C246D986-DF63-4E7C-9803-60C2631043FD}" srcOrd="0" destOrd="0" presId="urn:microsoft.com/office/officeart/2008/layout/LinedList"/>
    <dgm:cxn modelId="{FBC592AD-8BFF-44EB-8A03-02A66857F98C}" type="presParOf" srcId="{62F8DBE5-465D-4DC7-9D9A-023AF2AFD75C}" destId="{A04BCC3F-5DF4-4217-A630-B857BB76EC8F}" srcOrd="1" destOrd="0" presId="urn:microsoft.com/office/officeart/2008/layout/LinedList"/>
    <dgm:cxn modelId="{E9D024B2-B272-4A67-9FA1-1477CD4EE48D}" type="presParOf" srcId="{A04BCC3F-5DF4-4217-A630-B857BB76EC8F}" destId="{C36A4FA9-C54A-4A10-80D0-1CFF93DA611F}" srcOrd="0" destOrd="0" presId="urn:microsoft.com/office/officeart/2008/layout/LinedList"/>
    <dgm:cxn modelId="{BDF30EDA-A618-4F81-99B1-4894AB770562}" type="presParOf" srcId="{A04BCC3F-5DF4-4217-A630-B857BB76EC8F}" destId="{283D90DD-E07C-4818-9178-F227B3A7B42B}" srcOrd="1" destOrd="0" presId="urn:microsoft.com/office/officeart/2008/layout/LinedList"/>
    <dgm:cxn modelId="{BEBE2B18-4629-4A04-BF36-810995134F16}" type="presParOf" srcId="{283D90DD-E07C-4818-9178-F227B3A7B42B}" destId="{492DF5B3-BA53-49EF-852C-AA32A990DD61}" srcOrd="0" destOrd="0" presId="urn:microsoft.com/office/officeart/2008/layout/LinedList"/>
    <dgm:cxn modelId="{A83C23E3-648E-4CD7-AF2C-9B20F5A85768}" type="presParOf" srcId="{283D90DD-E07C-4818-9178-F227B3A7B42B}" destId="{CD7D62A0-5E39-4E75-A9E4-F3494233DD23}" srcOrd="1" destOrd="0" presId="urn:microsoft.com/office/officeart/2008/layout/LinedList"/>
    <dgm:cxn modelId="{A802C43D-82BA-4CA6-9A83-E5A63E523F49}" type="presParOf" srcId="{CD7D62A0-5E39-4E75-A9E4-F3494233DD23}" destId="{49B58803-59AC-4D42-A4C9-D44CE2C03923}" srcOrd="0" destOrd="0" presId="urn:microsoft.com/office/officeart/2008/layout/LinedList"/>
    <dgm:cxn modelId="{F12462AA-3035-44EA-BE9D-D149AC2C778B}" type="presParOf" srcId="{CD7D62A0-5E39-4E75-A9E4-F3494233DD23}" destId="{4556A895-CF2B-4DCB-9C34-25BB7708D690}" srcOrd="1" destOrd="0" presId="urn:microsoft.com/office/officeart/2008/layout/LinedList"/>
    <dgm:cxn modelId="{8712CEC4-FD75-4E5F-9581-2DDDCCD2AB6B}" type="presParOf" srcId="{CD7D62A0-5E39-4E75-A9E4-F3494233DD23}" destId="{9422212D-8A7A-44FA-81B8-777E13BF989B}" srcOrd="2" destOrd="0" presId="urn:microsoft.com/office/officeart/2008/layout/LinedList"/>
    <dgm:cxn modelId="{A026C14B-7A5C-4347-99AE-4ACA22C8399F}" type="presParOf" srcId="{283D90DD-E07C-4818-9178-F227B3A7B42B}" destId="{6FFB44AB-9590-43A8-827F-893335C21ACE}" srcOrd="2" destOrd="0" presId="urn:microsoft.com/office/officeart/2008/layout/LinedList"/>
    <dgm:cxn modelId="{D0DE1774-3944-4FED-9146-341AF8ED7932}" type="presParOf" srcId="{283D90DD-E07C-4818-9178-F227B3A7B42B}" destId="{02DC4D3A-BBFA-46DA-91F7-ABE5610CF5D6}" srcOrd="3" destOrd="0" presId="urn:microsoft.com/office/officeart/2008/layout/LinedList"/>
    <dgm:cxn modelId="{1DC0CAF3-E799-489D-A588-DFABD143F0F0}" type="presParOf" srcId="{283D90DD-E07C-4818-9178-F227B3A7B42B}" destId="{6AE764AA-432F-4B28-A2D3-140BCB565B12}" srcOrd="4" destOrd="0" presId="urn:microsoft.com/office/officeart/2008/layout/LinedList"/>
    <dgm:cxn modelId="{9C4B2B1B-1DA8-46B1-A5B0-4441A30E13E8}" type="presParOf" srcId="{6AE764AA-432F-4B28-A2D3-140BCB565B12}" destId="{7203B33B-AAD1-41A6-AD23-44A6C481D325}" srcOrd="0" destOrd="0" presId="urn:microsoft.com/office/officeart/2008/layout/LinedList"/>
    <dgm:cxn modelId="{ACCBF63E-728E-4EE3-9E61-90A0005BA425}" type="presParOf" srcId="{6AE764AA-432F-4B28-A2D3-140BCB565B12}" destId="{578A2B0E-A6D0-4F82-8C2A-79A13F36981B}" srcOrd="1" destOrd="0" presId="urn:microsoft.com/office/officeart/2008/layout/LinedList"/>
    <dgm:cxn modelId="{1E4AB7EF-4216-4733-80AF-574EE25877CA}" type="presParOf" srcId="{6AE764AA-432F-4B28-A2D3-140BCB565B12}" destId="{CEE689DD-198A-48E1-8341-495EFFB6CD68}" srcOrd="2" destOrd="0" presId="urn:microsoft.com/office/officeart/2008/layout/LinedList"/>
    <dgm:cxn modelId="{23956DB2-DA8C-454E-B975-6A3983723792}" type="presParOf" srcId="{283D90DD-E07C-4818-9178-F227B3A7B42B}" destId="{EA460EB0-D8E0-4D02-8DB2-3A8A930771D9}" srcOrd="5" destOrd="0" presId="urn:microsoft.com/office/officeart/2008/layout/LinedList"/>
    <dgm:cxn modelId="{D4B32947-1C50-4B48-96CA-ACAF948909E4}" type="presParOf" srcId="{283D90DD-E07C-4818-9178-F227B3A7B42B}" destId="{48087968-4560-4AA0-8446-34E1B4E52203}" srcOrd="6" destOrd="0" presId="urn:microsoft.com/office/officeart/2008/layout/LinedList"/>
    <dgm:cxn modelId="{1F45105B-5E80-4F2E-9B92-C69B33999F2F}" type="presParOf" srcId="{283D90DD-E07C-4818-9178-F227B3A7B42B}" destId="{C08E8795-13DD-44FE-A3D8-A02604EC96E5}" srcOrd="7" destOrd="0" presId="urn:microsoft.com/office/officeart/2008/layout/LinedList"/>
    <dgm:cxn modelId="{7E963C81-9D77-464E-A86D-5C49AAD9B06F}" type="presParOf" srcId="{C08E8795-13DD-44FE-A3D8-A02604EC96E5}" destId="{19FF273F-4AA4-4701-B232-09421E54AC2C}" srcOrd="0" destOrd="0" presId="urn:microsoft.com/office/officeart/2008/layout/LinedList"/>
    <dgm:cxn modelId="{CC9C7816-85CC-4EFD-AB6A-1C26FAED8EB5}" type="presParOf" srcId="{C08E8795-13DD-44FE-A3D8-A02604EC96E5}" destId="{34C55356-88C4-4591-8F0B-595D4825FE20}" srcOrd="1" destOrd="0" presId="urn:microsoft.com/office/officeart/2008/layout/LinedList"/>
    <dgm:cxn modelId="{199810D4-4953-4BF2-907A-7CE4A7854CF1}" type="presParOf" srcId="{C08E8795-13DD-44FE-A3D8-A02604EC96E5}" destId="{DA18D671-951F-4677-89FA-527DEC3C18D9}" srcOrd="2" destOrd="0" presId="urn:microsoft.com/office/officeart/2008/layout/LinedList"/>
    <dgm:cxn modelId="{0E7615CA-4C4A-428E-961A-3DC6E9A4F342}" type="presParOf" srcId="{283D90DD-E07C-4818-9178-F227B3A7B42B}" destId="{D81272DB-4FAB-4AE9-AC70-24CC582BE19E}" srcOrd="8" destOrd="0" presId="urn:microsoft.com/office/officeart/2008/layout/LinedList"/>
    <dgm:cxn modelId="{6451AC44-9E0A-4FF7-B0E7-2BB5051C8296}" type="presParOf" srcId="{283D90DD-E07C-4818-9178-F227B3A7B42B}" destId="{72977852-68FE-4D7A-BA26-0C5206A8BCF9}" srcOrd="9" destOrd="0" presId="urn:microsoft.com/office/officeart/2008/layout/LinedList"/>
    <dgm:cxn modelId="{3CCAA6AE-6288-40B0-B89C-BB54A904E66C}" type="presParOf" srcId="{283D90DD-E07C-4818-9178-F227B3A7B42B}" destId="{3A376131-A2A9-4916-B76E-AAD9CB910A87}" srcOrd="10" destOrd="0" presId="urn:microsoft.com/office/officeart/2008/layout/LinedList"/>
    <dgm:cxn modelId="{010CAD46-68ED-4F8D-A556-B1D87C0D6F96}" type="presParOf" srcId="{3A376131-A2A9-4916-B76E-AAD9CB910A87}" destId="{C845A678-5A47-4AA3-BA4F-A249F795A960}" srcOrd="0" destOrd="0" presId="urn:microsoft.com/office/officeart/2008/layout/LinedList"/>
    <dgm:cxn modelId="{452E1091-FE63-40BA-B0C2-234617395AFC}" type="presParOf" srcId="{3A376131-A2A9-4916-B76E-AAD9CB910A87}" destId="{8D55AD30-E9FB-4342-90BF-6756C4C58AED}" srcOrd="1" destOrd="0" presId="urn:microsoft.com/office/officeart/2008/layout/LinedList"/>
    <dgm:cxn modelId="{AA196DCE-4F39-4C24-9A9C-45475B832D8A}" type="presParOf" srcId="{3A376131-A2A9-4916-B76E-AAD9CB910A87}" destId="{FC312AB4-55EB-4E7D-8AD3-66B90CCA1993}" srcOrd="2" destOrd="0" presId="urn:microsoft.com/office/officeart/2008/layout/LinedList"/>
    <dgm:cxn modelId="{F2CD8C80-16CE-4A08-8028-D6FFD9AF53AE}" type="presParOf" srcId="{283D90DD-E07C-4818-9178-F227B3A7B42B}" destId="{B9A83435-6EC8-47B3-B886-8A93D5ABF60E}" srcOrd="11" destOrd="0" presId="urn:microsoft.com/office/officeart/2008/layout/LinedList"/>
    <dgm:cxn modelId="{5C79A8F0-92B1-4B74-B732-456A2B92FFA9}" type="presParOf" srcId="{283D90DD-E07C-4818-9178-F227B3A7B42B}" destId="{8DEC11A8-9022-4AC5-B6EF-4FEA68F17100}" srcOrd="12" destOrd="0" presId="urn:microsoft.com/office/officeart/2008/layout/LinedList"/>
    <dgm:cxn modelId="{A6666B68-7C63-4C1E-A4A5-60A282AA7937}" type="presParOf" srcId="{283D90DD-E07C-4818-9178-F227B3A7B42B}" destId="{49919B5D-6B7C-4661-A6A6-2E8C868684A6}" srcOrd="13" destOrd="0" presId="urn:microsoft.com/office/officeart/2008/layout/LinedList"/>
    <dgm:cxn modelId="{B8C2056D-667B-417A-9C2B-CAAB833AA25E}" type="presParOf" srcId="{49919B5D-6B7C-4661-A6A6-2E8C868684A6}" destId="{4B00E173-48FD-4A95-818B-3B4EF4D6346C}" srcOrd="0" destOrd="0" presId="urn:microsoft.com/office/officeart/2008/layout/LinedList"/>
    <dgm:cxn modelId="{96C69839-4245-4789-B6A1-94D93C75620A}" type="presParOf" srcId="{49919B5D-6B7C-4661-A6A6-2E8C868684A6}" destId="{333E2D28-D8A4-455C-8B06-0366E751993C}" srcOrd="1" destOrd="0" presId="urn:microsoft.com/office/officeart/2008/layout/LinedList"/>
    <dgm:cxn modelId="{F547DE15-595F-4948-8F22-8230C669D04D}" type="presParOf" srcId="{49919B5D-6B7C-4661-A6A6-2E8C868684A6}" destId="{0BA05506-2631-4ABF-8460-5ED42D3EF00B}" srcOrd="2" destOrd="0" presId="urn:microsoft.com/office/officeart/2008/layout/LinedList"/>
    <dgm:cxn modelId="{E2A43B91-44B9-41B8-BB61-571BD906BECE}" type="presParOf" srcId="{283D90DD-E07C-4818-9178-F227B3A7B42B}" destId="{CAAE891A-197F-485A-82E1-846E8968DE36}" srcOrd="14" destOrd="0" presId="urn:microsoft.com/office/officeart/2008/layout/LinedList"/>
    <dgm:cxn modelId="{77FEB465-5719-4C58-B872-28F5CB80E544}" type="presParOf" srcId="{283D90DD-E07C-4818-9178-F227B3A7B42B}" destId="{1F2A6B28-F0EC-47E4-A646-1F241BBB2F49}" srcOrd="15" destOrd="0" presId="urn:microsoft.com/office/officeart/2008/layout/Lin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3D6DD22-C215-47E3-A22F-8CF4A549CA5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274E0B51-14E3-418D-9B5B-FAFF0CF64A4E}">
      <dgm:prSet phldrT="[Text]" custT="1"/>
      <dgm:spPr/>
      <dgm:t>
        <a:bodyPr/>
        <a:lstStyle/>
        <a:p>
          <a:r>
            <a:rPr lang="de-DE" sz="1200" b="1" dirty="0" smtClean="0"/>
            <a:t>GFC – Gesellschaft zur Förderung regenerativer Energien GmbH</a:t>
          </a:r>
          <a:endParaRPr lang="de-DE" sz="1200" b="1" dirty="0"/>
        </a:p>
      </dgm:t>
    </dgm:pt>
    <dgm:pt modelId="{82B9614F-C995-4DAC-9F9B-DC6DB1ADC830}" type="parTrans" cxnId="{FBE63FF4-0D2D-41B7-8E19-8481B3921B7E}">
      <dgm:prSet/>
      <dgm:spPr/>
      <dgm:t>
        <a:bodyPr/>
        <a:lstStyle/>
        <a:p>
          <a:endParaRPr lang="de-DE" sz="1200"/>
        </a:p>
      </dgm:t>
    </dgm:pt>
    <dgm:pt modelId="{C33304C8-0F52-4492-8DB4-B5EE4993E6A2}" type="sibTrans" cxnId="{FBE63FF4-0D2D-41B7-8E19-8481B3921B7E}">
      <dgm:prSet/>
      <dgm:spPr/>
      <dgm:t>
        <a:bodyPr/>
        <a:lstStyle/>
        <a:p>
          <a:endParaRPr lang="de-DE" sz="1200"/>
        </a:p>
      </dgm:t>
    </dgm:pt>
    <dgm:pt modelId="{685170AD-5843-41A3-B2CB-B9CF82A3A69F}">
      <dgm:prSet phldrT="[Text]" custT="1"/>
      <dgm:spPr/>
      <dgm:t>
        <a:bodyPr/>
        <a:lstStyle/>
        <a:p>
          <a:r>
            <a:rPr lang="de-DE" sz="1200" dirty="0" smtClean="0"/>
            <a:t>Ladesäuleninfrastruktur</a:t>
          </a:r>
          <a:endParaRPr lang="de-DE" sz="1200" dirty="0"/>
        </a:p>
      </dgm:t>
    </dgm:pt>
    <dgm:pt modelId="{30A98515-CEE3-416E-A433-9201B706DDDC}" type="parTrans" cxnId="{D9D8BDF3-BFFF-44FE-AF74-82D62B3FF680}">
      <dgm:prSet/>
      <dgm:spPr/>
      <dgm:t>
        <a:bodyPr/>
        <a:lstStyle/>
        <a:p>
          <a:endParaRPr lang="de-DE" sz="1200"/>
        </a:p>
      </dgm:t>
    </dgm:pt>
    <dgm:pt modelId="{D9D3BFE2-24C2-4FC3-B0A8-1776BB857454}" type="sibTrans" cxnId="{D9D8BDF3-BFFF-44FE-AF74-82D62B3FF680}">
      <dgm:prSet/>
      <dgm:spPr/>
      <dgm:t>
        <a:bodyPr/>
        <a:lstStyle/>
        <a:p>
          <a:endParaRPr lang="de-DE" sz="1200"/>
        </a:p>
      </dgm:t>
    </dgm:pt>
    <dgm:pt modelId="{149DA241-81B6-485F-94CD-5594822025AA}">
      <dgm:prSet phldrT="[Text]" custT="1"/>
      <dgm:spPr/>
      <dgm:t>
        <a:bodyPr/>
        <a:lstStyle/>
        <a:p>
          <a:r>
            <a:rPr lang="de-DE" sz="1200" dirty="0" smtClean="0"/>
            <a:t>E-Dienstwagen-Fuhrpark</a:t>
          </a:r>
          <a:endParaRPr lang="de-DE" sz="1200" dirty="0"/>
        </a:p>
      </dgm:t>
    </dgm:pt>
    <dgm:pt modelId="{D303B80D-2EEC-4661-A9A3-3CAF467BA7AA}" type="parTrans" cxnId="{8705ACD9-A925-4646-B7AB-C6FA4FAB2FA1}">
      <dgm:prSet/>
      <dgm:spPr/>
      <dgm:t>
        <a:bodyPr/>
        <a:lstStyle/>
        <a:p>
          <a:endParaRPr lang="de-DE" sz="1200"/>
        </a:p>
      </dgm:t>
    </dgm:pt>
    <dgm:pt modelId="{8B4E0DE8-B7EA-4997-8A25-036D8C21681B}" type="sibTrans" cxnId="{8705ACD9-A925-4646-B7AB-C6FA4FAB2FA1}">
      <dgm:prSet/>
      <dgm:spPr/>
      <dgm:t>
        <a:bodyPr/>
        <a:lstStyle/>
        <a:p>
          <a:endParaRPr lang="de-DE" sz="1200"/>
        </a:p>
      </dgm:t>
    </dgm:pt>
    <dgm:pt modelId="{A3927CE9-30A4-419E-8D03-53BA43F4C9E9}">
      <dgm:prSet phldrT="[Text]" custT="1"/>
      <dgm:spPr/>
      <dgm:t>
        <a:bodyPr/>
        <a:lstStyle/>
        <a:p>
          <a:r>
            <a:rPr lang="de-DE" sz="1200" smtClean="0"/>
            <a:t>…</a:t>
          </a:r>
          <a:endParaRPr lang="de-DE" sz="1200" dirty="0"/>
        </a:p>
      </dgm:t>
    </dgm:pt>
    <dgm:pt modelId="{C5F4B393-A1CD-40EF-A080-6A9FA56C090F}" type="parTrans" cxnId="{C62991D2-1D5E-443B-BB28-233B1CC363C1}">
      <dgm:prSet/>
      <dgm:spPr/>
      <dgm:t>
        <a:bodyPr/>
        <a:lstStyle/>
        <a:p>
          <a:endParaRPr lang="de-DE" sz="1200"/>
        </a:p>
      </dgm:t>
    </dgm:pt>
    <dgm:pt modelId="{D4F0FB15-A7D1-4EC5-BD8E-B8EA4F2646B7}" type="sibTrans" cxnId="{C62991D2-1D5E-443B-BB28-233B1CC363C1}">
      <dgm:prSet/>
      <dgm:spPr/>
      <dgm:t>
        <a:bodyPr/>
        <a:lstStyle/>
        <a:p>
          <a:endParaRPr lang="de-DE" sz="1200"/>
        </a:p>
      </dgm:t>
    </dgm:pt>
    <dgm:pt modelId="{62F8DBE5-465D-4DC7-9D9A-023AF2AFD75C}" type="pres">
      <dgm:prSet presAssocID="{03D6DD22-C215-47E3-A22F-8CF4A549CA5C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de-DE"/>
        </a:p>
      </dgm:t>
    </dgm:pt>
    <dgm:pt modelId="{C246D986-DF63-4E7C-9803-60C2631043FD}" type="pres">
      <dgm:prSet presAssocID="{274E0B51-14E3-418D-9B5B-FAFF0CF64A4E}" presName="thickLine" presStyleLbl="alignNode1" presStyleIdx="0" presStyleCnt="1" custLinFactNeighborX="-5895" custLinFactNeighborY="-4013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de-DE"/>
        </a:p>
      </dgm:t>
    </dgm:pt>
    <dgm:pt modelId="{A04BCC3F-5DF4-4217-A630-B857BB76EC8F}" type="pres">
      <dgm:prSet presAssocID="{274E0B51-14E3-418D-9B5B-FAFF0CF64A4E}" presName="horz1" presStyleCnt="0"/>
      <dgm:spPr/>
    </dgm:pt>
    <dgm:pt modelId="{C36A4FA9-C54A-4A10-80D0-1CFF93DA611F}" type="pres">
      <dgm:prSet presAssocID="{274E0B51-14E3-418D-9B5B-FAFF0CF64A4E}" presName="tx1" presStyleLbl="revTx" presStyleIdx="0" presStyleCnt="4"/>
      <dgm:spPr/>
      <dgm:t>
        <a:bodyPr/>
        <a:lstStyle/>
        <a:p>
          <a:endParaRPr lang="de-DE"/>
        </a:p>
      </dgm:t>
    </dgm:pt>
    <dgm:pt modelId="{283D90DD-E07C-4818-9178-F227B3A7B42B}" type="pres">
      <dgm:prSet presAssocID="{274E0B51-14E3-418D-9B5B-FAFF0CF64A4E}" presName="vert1" presStyleCnt="0"/>
      <dgm:spPr/>
    </dgm:pt>
    <dgm:pt modelId="{207C8CC3-5819-43D1-B32B-96F52FBD61B7}" type="pres">
      <dgm:prSet presAssocID="{685170AD-5843-41A3-B2CB-B9CF82A3A69F}" presName="vertSpace2a" presStyleCnt="0"/>
      <dgm:spPr/>
    </dgm:pt>
    <dgm:pt modelId="{6AE764AA-432F-4B28-A2D3-140BCB565B12}" type="pres">
      <dgm:prSet presAssocID="{685170AD-5843-41A3-B2CB-B9CF82A3A69F}" presName="horz2" presStyleCnt="0"/>
      <dgm:spPr/>
    </dgm:pt>
    <dgm:pt modelId="{7203B33B-AAD1-41A6-AD23-44A6C481D325}" type="pres">
      <dgm:prSet presAssocID="{685170AD-5843-41A3-B2CB-B9CF82A3A69F}" presName="horzSpace2" presStyleCnt="0"/>
      <dgm:spPr/>
    </dgm:pt>
    <dgm:pt modelId="{578A2B0E-A6D0-4F82-8C2A-79A13F36981B}" type="pres">
      <dgm:prSet presAssocID="{685170AD-5843-41A3-B2CB-B9CF82A3A69F}" presName="tx2" presStyleLbl="revTx" presStyleIdx="1" presStyleCnt="4"/>
      <dgm:spPr/>
      <dgm:t>
        <a:bodyPr/>
        <a:lstStyle/>
        <a:p>
          <a:endParaRPr lang="de-DE"/>
        </a:p>
      </dgm:t>
    </dgm:pt>
    <dgm:pt modelId="{CEE689DD-198A-48E1-8341-495EFFB6CD68}" type="pres">
      <dgm:prSet presAssocID="{685170AD-5843-41A3-B2CB-B9CF82A3A69F}" presName="vert2" presStyleCnt="0"/>
      <dgm:spPr/>
    </dgm:pt>
    <dgm:pt modelId="{EA460EB0-D8E0-4D02-8DB2-3A8A930771D9}" type="pres">
      <dgm:prSet presAssocID="{685170AD-5843-41A3-B2CB-B9CF82A3A69F}" presName="thinLine2b" presStyleLbl="callout" presStyleIdx="0" presStyleCnt="3"/>
      <dgm:spPr/>
    </dgm:pt>
    <dgm:pt modelId="{48087968-4560-4AA0-8446-34E1B4E52203}" type="pres">
      <dgm:prSet presAssocID="{685170AD-5843-41A3-B2CB-B9CF82A3A69F}" presName="vertSpace2b" presStyleCnt="0"/>
      <dgm:spPr/>
    </dgm:pt>
    <dgm:pt modelId="{C144185A-CFA8-443A-972D-80AE77FA5305}" type="pres">
      <dgm:prSet presAssocID="{149DA241-81B6-485F-94CD-5594822025AA}" presName="horz2" presStyleCnt="0"/>
      <dgm:spPr/>
    </dgm:pt>
    <dgm:pt modelId="{F1804E61-DCCD-4384-9B9C-AF6945767EB3}" type="pres">
      <dgm:prSet presAssocID="{149DA241-81B6-485F-94CD-5594822025AA}" presName="horzSpace2" presStyleCnt="0"/>
      <dgm:spPr/>
    </dgm:pt>
    <dgm:pt modelId="{2164ECC1-EC79-4F7E-9745-F8ECDBC7A8D7}" type="pres">
      <dgm:prSet presAssocID="{149DA241-81B6-485F-94CD-5594822025AA}" presName="tx2" presStyleLbl="revTx" presStyleIdx="2" presStyleCnt="4"/>
      <dgm:spPr/>
      <dgm:t>
        <a:bodyPr/>
        <a:lstStyle/>
        <a:p>
          <a:endParaRPr lang="de-DE"/>
        </a:p>
      </dgm:t>
    </dgm:pt>
    <dgm:pt modelId="{E597B6E8-082A-48E3-833D-B6F09B181CC9}" type="pres">
      <dgm:prSet presAssocID="{149DA241-81B6-485F-94CD-5594822025AA}" presName="vert2" presStyleCnt="0"/>
      <dgm:spPr/>
    </dgm:pt>
    <dgm:pt modelId="{CD22D761-701A-423A-9C09-C41F40389E3E}" type="pres">
      <dgm:prSet presAssocID="{149DA241-81B6-485F-94CD-5594822025AA}" presName="thinLine2b" presStyleLbl="callout" presStyleIdx="1" presStyleCnt="3"/>
      <dgm:spPr/>
    </dgm:pt>
    <dgm:pt modelId="{28F8314B-CCA0-4849-8DCF-48DC51357E15}" type="pres">
      <dgm:prSet presAssocID="{149DA241-81B6-485F-94CD-5594822025AA}" presName="vertSpace2b" presStyleCnt="0"/>
      <dgm:spPr/>
    </dgm:pt>
    <dgm:pt modelId="{0E37B115-FBE1-403F-B320-A2D83AF6E68C}" type="pres">
      <dgm:prSet presAssocID="{A3927CE9-30A4-419E-8D03-53BA43F4C9E9}" presName="horz2" presStyleCnt="0"/>
      <dgm:spPr/>
    </dgm:pt>
    <dgm:pt modelId="{BCE53125-B6E5-45AB-95BC-402FE7189D1F}" type="pres">
      <dgm:prSet presAssocID="{A3927CE9-30A4-419E-8D03-53BA43F4C9E9}" presName="horzSpace2" presStyleCnt="0"/>
      <dgm:spPr/>
    </dgm:pt>
    <dgm:pt modelId="{753245DB-5058-4515-A7FC-F077FFD28C93}" type="pres">
      <dgm:prSet presAssocID="{A3927CE9-30A4-419E-8D03-53BA43F4C9E9}" presName="tx2" presStyleLbl="revTx" presStyleIdx="3" presStyleCnt="4"/>
      <dgm:spPr/>
      <dgm:t>
        <a:bodyPr/>
        <a:lstStyle/>
        <a:p>
          <a:endParaRPr lang="de-DE"/>
        </a:p>
      </dgm:t>
    </dgm:pt>
    <dgm:pt modelId="{939D4194-E858-49DE-A09B-FE0223E9EA0D}" type="pres">
      <dgm:prSet presAssocID="{A3927CE9-30A4-419E-8D03-53BA43F4C9E9}" presName="vert2" presStyleCnt="0"/>
      <dgm:spPr/>
    </dgm:pt>
    <dgm:pt modelId="{5F4A7A49-0387-4CDE-BEAE-9390E58066B0}" type="pres">
      <dgm:prSet presAssocID="{A3927CE9-30A4-419E-8D03-53BA43F4C9E9}" presName="thinLine2b" presStyleLbl="callout" presStyleIdx="2" presStyleCnt="3"/>
      <dgm:spPr/>
    </dgm:pt>
    <dgm:pt modelId="{823E7A01-9984-442F-A180-0033C50ACC31}" type="pres">
      <dgm:prSet presAssocID="{A3927CE9-30A4-419E-8D03-53BA43F4C9E9}" presName="vertSpace2b" presStyleCnt="0"/>
      <dgm:spPr/>
    </dgm:pt>
  </dgm:ptLst>
  <dgm:cxnLst>
    <dgm:cxn modelId="{079B6094-287F-4209-A466-26B24847DA8C}" type="presOf" srcId="{685170AD-5843-41A3-B2CB-B9CF82A3A69F}" destId="{578A2B0E-A6D0-4F82-8C2A-79A13F36981B}" srcOrd="0" destOrd="0" presId="urn:microsoft.com/office/officeart/2008/layout/LinedList"/>
    <dgm:cxn modelId="{88183B52-B0CF-4079-B9C6-BF1AC7EABCF2}" type="presOf" srcId="{03D6DD22-C215-47E3-A22F-8CF4A549CA5C}" destId="{62F8DBE5-465D-4DC7-9D9A-023AF2AFD75C}" srcOrd="0" destOrd="0" presId="urn:microsoft.com/office/officeart/2008/layout/LinedList"/>
    <dgm:cxn modelId="{C62991D2-1D5E-443B-BB28-233B1CC363C1}" srcId="{274E0B51-14E3-418D-9B5B-FAFF0CF64A4E}" destId="{A3927CE9-30A4-419E-8D03-53BA43F4C9E9}" srcOrd="2" destOrd="0" parTransId="{C5F4B393-A1CD-40EF-A080-6A9FA56C090F}" sibTransId="{D4F0FB15-A7D1-4EC5-BD8E-B8EA4F2646B7}"/>
    <dgm:cxn modelId="{0B3D969F-B263-4304-8029-9015B28FE434}" type="presOf" srcId="{149DA241-81B6-485F-94CD-5594822025AA}" destId="{2164ECC1-EC79-4F7E-9745-F8ECDBC7A8D7}" srcOrd="0" destOrd="0" presId="urn:microsoft.com/office/officeart/2008/layout/LinedList"/>
    <dgm:cxn modelId="{8705ACD9-A925-4646-B7AB-C6FA4FAB2FA1}" srcId="{274E0B51-14E3-418D-9B5B-FAFF0CF64A4E}" destId="{149DA241-81B6-485F-94CD-5594822025AA}" srcOrd="1" destOrd="0" parTransId="{D303B80D-2EEC-4661-A9A3-3CAF467BA7AA}" sibTransId="{8B4E0DE8-B7EA-4997-8A25-036D8C21681B}"/>
    <dgm:cxn modelId="{FBE63FF4-0D2D-41B7-8E19-8481B3921B7E}" srcId="{03D6DD22-C215-47E3-A22F-8CF4A549CA5C}" destId="{274E0B51-14E3-418D-9B5B-FAFF0CF64A4E}" srcOrd="0" destOrd="0" parTransId="{82B9614F-C995-4DAC-9F9B-DC6DB1ADC830}" sibTransId="{C33304C8-0F52-4492-8DB4-B5EE4993E6A2}"/>
    <dgm:cxn modelId="{B2C60DF8-F7BC-4FA3-A0F4-2E13B9585817}" type="presOf" srcId="{274E0B51-14E3-418D-9B5B-FAFF0CF64A4E}" destId="{C36A4FA9-C54A-4A10-80D0-1CFF93DA611F}" srcOrd="0" destOrd="0" presId="urn:microsoft.com/office/officeart/2008/layout/LinedList"/>
    <dgm:cxn modelId="{D9D8BDF3-BFFF-44FE-AF74-82D62B3FF680}" srcId="{274E0B51-14E3-418D-9B5B-FAFF0CF64A4E}" destId="{685170AD-5843-41A3-B2CB-B9CF82A3A69F}" srcOrd="0" destOrd="0" parTransId="{30A98515-CEE3-416E-A433-9201B706DDDC}" sibTransId="{D9D3BFE2-24C2-4FC3-B0A8-1776BB857454}"/>
    <dgm:cxn modelId="{8138BCB2-6D85-4940-9320-E506F55982A0}" type="presOf" srcId="{A3927CE9-30A4-419E-8D03-53BA43F4C9E9}" destId="{753245DB-5058-4515-A7FC-F077FFD28C93}" srcOrd="0" destOrd="0" presId="urn:microsoft.com/office/officeart/2008/layout/LinedList"/>
    <dgm:cxn modelId="{7717F996-9671-4006-8087-A89DF6A4A44D}" type="presParOf" srcId="{62F8DBE5-465D-4DC7-9D9A-023AF2AFD75C}" destId="{C246D986-DF63-4E7C-9803-60C2631043FD}" srcOrd="0" destOrd="0" presId="urn:microsoft.com/office/officeart/2008/layout/LinedList"/>
    <dgm:cxn modelId="{FBC592AD-8BFF-44EB-8A03-02A66857F98C}" type="presParOf" srcId="{62F8DBE5-465D-4DC7-9D9A-023AF2AFD75C}" destId="{A04BCC3F-5DF4-4217-A630-B857BB76EC8F}" srcOrd="1" destOrd="0" presId="urn:microsoft.com/office/officeart/2008/layout/LinedList"/>
    <dgm:cxn modelId="{E9D024B2-B272-4A67-9FA1-1477CD4EE48D}" type="presParOf" srcId="{A04BCC3F-5DF4-4217-A630-B857BB76EC8F}" destId="{C36A4FA9-C54A-4A10-80D0-1CFF93DA611F}" srcOrd="0" destOrd="0" presId="urn:microsoft.com/office/officeart/2008/layout/LinedList"/>
    <dgm:cxn modelId="{BDF30EDA-A618-4F81-99B1-4894AB770562}" type="presParOf" srcId="{A04BCC3F-5DF4-4217-A630-B857BB76EC8F}" destId="{283D90DD-E07C-4818-9178-F227B3A7B42B}" srcOrd="1" destOrd="0" presId="urn:microsoft.com/office/officeart/2008/layout/LinedList"/>
    <dgm:cxn modelId="{FCE63209-E715-49BC-8974-41E44D69E795}" type="presParOf" srcId="{283D90DD-E07C-4818-9178-F227B3A7B42B}" destId="{207C8CC3-5819-43D1-B32B-96F52FBD61B7}" srcOrd="0" destOrd="0" presId="urn:microsoft.com/office/officeart/2008/layout/LinedList"/>
    <dgm:cxn modelId="{1DC0CAF3-E799-489D-A588-DFABD143F0F0}" type="presParOf" srcId="{283D90DD-E07C-4818-9178-F227B3A7B42B}" destId="{6AE764AA-432F-4B28-A2D3-140BCB565B12}" srcOrd="1" destOrd="0" presId="urn:microsoft.com/office/officeart/2008/layout/LinedList"/>
    <dgm:cxn modelId="{9C4B2B1B-1DA8-46B1-A5B0-4441A30E13E8}" type="presParOf" srcId="{6AE764AA-432F-4B28-A2D3-140BCB565B12}" destId="{7203B33B-AAD1-41A6-AD23-44A6C481D325}" srcOrd="0" destOrd="0" presId="urn:microsoft.com/office/officeart/2008/layout/LinedList"/>
    <dgm:cxn modelId="{ACCBF63E-728E-4EE3-9E61-90A0005BA425}" type="presParOf" srcId="{6AE764AA-432F-4B28-A2D3-140BCB565B12}" destId="{578A2B0E-A6D0-4F82-8C2A-79A13F36981B}" srcOrd="1" destOrd="0" presId="urn:microsoft.com/office/officeart/2008/layout/LinedList"/>
    <dgm:cxn modelId="{1E4AB7EF-4216-4733-80AF-574EE25877CA}" type="presParOf" srcId="{6AE764AA-432F-4B28-A2D3-140BCB565B12}" destId="{CEE689DD-198A-48E1-8341-495EFFB6CD68}" srcOrd="2" destOrd="0" presId="urn:microsoft.com/office/officeart/2008/layout/LinedList"/>
    <dgm:cxn modelId="{23956DB2-DA8C-454E-B975-6A3983723792}" type="presParOf" srcId="{283D90DD-E07C-4818-9178-F227B3A7B42B}" destId="{EA460EB0-D8E0-4D02-8DB2-3A8A930771D9}" srcOrd="2" destOrd="0" presId="urn:microsoft.com/office/officeart/2008/layout/LinedList"/>
    <dgm:cxn modelId="{D4B32947-1C50-4B48-96CA-ACAF948909E4}" type="presParOf" srcId="{283D90DD-E07C-4818-9178-F227B3A7B42B}" destId="{48087968-4560-4AA0-8446-34E1B4E52203}" srcOrd="3" destOrd="0" presId="urn:microsoft.com/office/officeart/2008/layout/LinedList"/>
    <dgm:cxn modelId="{9EF9304F-AE4D-4A71-8E88-DC81E811EF18}" type="presParOf" srcId="{283D90DD-E07C-4818-9178-F227B3A7B42B}" destId="{C144185A-CFA8-443A-972D-80AE77FA5305}" srcOrd="4" destOrd="0" presId="urn:microsoft.com/office/officeart/2008/layout/LinedList"/>
    <dgm:cxn modelId="{6C3018C8-E89A-4D7C-84A6-19E7715FC481}" type="presParOf" srcId="{C144185A-CFA8-443A-972D-80AE77FA5305}" destId="{F1804E61-DCCD-4384-9B9C-AF6945767EB3}" srcOrd="0" destOrd="0" presId="urn:microsoft.com/office/officeart/2008/layout/LinedList"/>
    <dgm:cxn modelId="{52F2CA9F-67CA-4616-BD15-D7E5FAEFF750}" type="presParOf" srcId="{C144185A-CFA8-443A-972D-80AE77FA5305}" destId="{2164ECC1-EC79-4F7E-9745-F8ECDBC7A8D7}" srcOrd="1" destOrd="0" presId="urn:microsoft.com/office/officeart/2008/layout/LinedList"/>
    <dgm:cxn modelId="{5445EDCE-9C2D-4D59-A00D-57A542582CCB}" type="presParOf" srcId="{C144185A-CFA8-443A-972D-80AE77FA5305}" destId="{E597B6E8-082A-48E3-833D-B6F09B181CC9}" srcOrd="2" destOrd="0" presId="urn:microsoft.com/office/officeart/2008/layout/LinedList"/>
    <dgm:cxn modelId="{0CF510E3-B8A1-4D7F-81B3-FC1A86866199}" type="presParOf" srcId="{283D90DD-E07C-4818-9178-F227B3A7B42B}" destId="{CD22D761-701A-423A-9C09-C41F40389E3E}" srcOrd="5" destOrd="0" presId="urn:microsoft.com/office/officeart/2008/layout/LinedList"/>
    <dgm:cxn modelId="{5D670BB4-D20F-4729-B715-371EA2AD6C7F}" type="presParOf" srcId="{283D90DD-E07C-4818-9178-F227B3A7B42B}" destId="{28F8314B-CCA0-4849-8DCF-48DC51357E15}" srcOrd="6" destOrd="0" presId="urn:microsoft.com/office/officeart/2008/layout/LinedList"/>
    <dgm:cxn modelId="{E3225EFB-CBA8-4264-BFA6-84D7CFA79C39}" type="presParOf" srcId="{283D90DD-E07C-4818-9178-F227B3A7B42B}" destId="{0E37B115-FBE1-403F-B320-A2D83AF6E68C}" srcOrd="7" destOrd="0" presId="urn:microsoft.com/office/officeart/2008/layout/LinedList"/>
    <dgm:cxn modelId="{40700222-2338-4156-A1D2-F3A16B08EEB3}" type="presParOf" srcId="{0E37B115-FBE1-403F-B320-A2D83AF6E68C}" destId="{BCE53125-B6E5-45AB-95BC-402FE7189D1F}" srcOrd="0" destOrd="0" presId="urn:microsoft.com/office/officeart/2008/layout/LinedList"/>
    <dgm:cxn modelId="{48D9B1B9-5E8D-4901-91DF-0E0AD9C2F299}" type="presParOf" srcId="{0E37B115-FBE1-403F-B320-A2D83AF6E68C}" destId="{753245DB-5058-4515-A7FC-F077FFD28C93}" srcOrd="1" destOrd="0" presId="urn:microsoft.com/office/officeart/2008/layout/LinedList"/>
    <dgm:cxn modelId="{E336360D-39E6-4C20-9377-7A3D6421CCAC}" type="presParOf" srcId="{0E37B115-FBE1-403F-B320-A2D83AF6E68C}" destId="{939D4194-E858-49DE-A09B-FE0223E9EA0D}" srcOrd="2" destOrd="0" presId="urn:microsoft.com/office/officeart/2008/layout/LinedList"/>
    <dgm:cxn modelId="{6F57389A-22EB-4814-88C4-75A178B93BD4}" type="presParOf" srcId="{283D90DD-E07C-4818-9178-F227B3A7B42B}" destId="{5F4A7A49-0387-4CDE-BEAE-9390E58066B0}" srcOrd="8" destOrd="0" presId="urn:microsoft.com/office/officeart/2008/layout/LinedList"/>
    <dgm:cxn modelId="{5169CA3B-D953-4C5A-ACC2-3F66D387A0E3}" type="presParOf" srcId="{283D90DD-E07C-4818-9178-F227B3A7B42B}" destId="{823E7A01-9984-442F-A180-0033C50ACC31}" srcOrd="9" destOrd="0" presId="urn:microsoft.com/office/officeart/2008/layout/Lin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3D6DD22-C215-47E3-A22F-8CF4A549CA5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274E0B51-14E3-418D-9B5B-FAFF0CF64A4E}">
      <dgm:prSet phldrT="[Text]" custT="1"/>
      <dgm:spPr/>
      <dgm:t>
        <a:bodyPr/>
        <a:lstStyle/>
        <a:p>
          <a:r>
            <a:rPr lang="de-DE" sz="1200" b="1" dirty="0" smtClean="0"/>
            <a:t>Zentraler Service &amp; Liegenschaften</a:t>
          </a:r>
          <a:endParaRPr lang="de-DE" sz="1200" b="1" dirty="0"/>
        </a:p>
      </dgm:t>
    </dgm:pt>
    <dgm:pt modelId="{82B9614F-C995-4DAC-9F9B-DC6DB1ADC830}" type="parTrans" cxnId="{FBE63FF4-0D2D-41B7-8E19-8481B3921B7E}">
      <dgm:prSet/>
      <dgm:spPr/>
      <dgm:t>
        <a:bodyPr/>
        <a:lstStyle/>
        <a:p>
          <a:endParaRPr lang="de-DE" sz="1200"/>
        </a:p>
      </dgm:t>
    </dgm:pt>
    <dgm:pt modelId="{C33304C8-0F52-4492-8DB4-B5EE4993E6A2}" type="sibTrans" cxnId="{FBE63FF4-0D2D-41B7-8E19-8481B3921B7E}">
      <dgm:prSet/>
      <dgm:spPr/>
      <dgm:t>
        <a:bodyPr/>
        <a:lstStyle/>
        <a:p>
          <a:endParaRPr lang="de-DE" sz="1200"/>
        </a:p>
      </dgm:t>
    </dgm:pt>
    <dgm:pt modelId="{E0AE090E-062C-4F68-9B32-B2E7012DF629}">
      <dgm:prSet phldrT="[Text]" custT="1"/>
      <dgm:spPr/>
      <dgm:t>
        <a:bodyPr/>
        <a:lstStyle/>
        <a:p>
          <a:r>
            <a:rPr lang="de-DE" sz="1200" dirty="0" smtClean="0"/>
            <a:t>Fuhrparkmanagement (Pkw, Fahrräder, Verwaltung, Buchung …)</a:t>
          </a:r>
          <a:endParaRPr lang="de-DE" sz="1200" dirty="0"/>
        </a:p>
      </dgm:t>
    </dgm:pt>
    <dgm:pt modelId="{471A97E7-9ACF-4AE9-907A-1970385CE97D}" type="parTrans" cxnId="{C5C57A9C-98E1-49E2-9D4C-FD2D6A8CAFF3}">
      <dgm:prSet/>
      <dgm:spPr/>
      <dgm:t>
        <a:bodyPr/>
        <a:lstStyle/>
        <a:p>
          <a:endParaRPr lang="de-DE" sz="1200"/>
        </a:p>
      </dgm:t>
    </dgm:pt>
    <dgm:pt modelId="{A3DDA8D5-2C2A-47F5-81DF-8DFC50282D38}" type="sibTrans" cxnId="{C5C57A9C-98E1-49E2-9D4C-FD2D6A8CAFF3}">
      <dgm:prSet/>
      <dgm:spPr/>
      <dgm:t>
        <a:bodyPr/>
        <a:lstStyle/>
        <a:p>
          <a:endParaRPr lang="de-DE" sz="1200"/>
        </a:p>
      </dgm:t>
    </dgm:pt>
    <dgm:pt modelId="{685170AD-5843-41A3-B2CB-B9CF82A3A69F}">
      <dgm:prSet phldrT="[Text]" custT="1"/>
      <dgm:spPr/>
      <dgm:t>
        <a:bodyPr/>
        <a:lstStyle/>
        <a:p>
          <a:r>
            <a:rPr lang="de-DE" sz="1200" dirty="0" smtClean="0"/>
            <a:t>Infrastrukturausstattung (Fahrradabstellanlagen, E-Ladesäulen, Fahrgemeinschaftsparkplätze …)</a:t>
          </a:r>
          <a:endParaRPr lang="de-DE" sz="1200" dirty="0"/>
        </a:p>
      </dgm:t>
    </dgm:pt>
    <dgm:pt modelId="{30A98515-CEE3-416E-A433-9201B706DDDC}" type="parTrans" cxnId="{D9D8BDF3-BFFF-44FE-AF74-82D62B3FF680}">
      <dgm:prSet/>
      <dgm:spPr/>
      <dgm:t>
        <a:bodyPr/>
        <a:lstStyle/>
        <a:p>
          <a:endParaRPr lang="de-DE" sz="1200"/>
        </a:p>
      </dgm:t>
    </dgm:pt>
    <dgm:pt modelId="{D9D3BFE2-24C2-4FC3-B0A8-1776BB857454}" type="sibTrans" cxnId="{D9D8BDF3-BFFF-44FE-AF74-82D62B3FF680}">
      <dgm:prSet/>
      <dgm:spPr/>
      <dgm:t>
        <a:bodyPr/>
        <a:lstStyle/>
        <a:p>
          <a:endParaRPr lang="de-DE" sz="1200"/>
        </a:p>
      </dgm:t>
    </dgm:pt>
    <dgm:pt modelId="{934C499B-3717-4691-BE48-092DC46C9EB4}">
      <dgm:prSet phldrT="[Text]" custT="1"/>
      <dgm:spPr/>
      <dgm:t>
        <a:bodyPr/>
        <a:lstStyle/>
        <a:p>
          <a:r>
            <a:rPr lang="de-DE" sz="1200" dirty="0" smtClean="0"/>
            <a:t>Parkraummanagement</a:t>
          </a:r>
          <a:endParaRPr lang="de-DE" sz="1200" dirty="0"/>
        </a:p>
      </dgm:t>
    </dgm:pt>
    <dgm:pt modelId="{A422CAA2-9889-442C-90EF-362367BEC8E6}" type="parTrans" cxnId="{36096727-CE75-46BD-9CF3-CEAE978D65B2}">
      <dgm:prSet/>
      <dgm:spPr/>
      <dgm:t>
        <a:bodyPr/>
        <a:lstStyle/>
        <a:p>
          <a:endParaRPr lang="de-DE" sz="1200"/>
        </a:p>
      </dgm:t>
    </dgm:pt>
    <dgm:pt modelId="{F7DF3883-6215-47A4-81FC-332868C4B367}" type="sibTrans" cxnId="{36096727-CE75-46BD-9CF3-CEAE978D65B2}">
      <dgm:prSet/>
      <dgm:spPr/>
      <dgm:t>
        <a:bodyPr/>
        <a:lstStyle/>
        <a:p>
          <a:endParaRPr lang="de-DE" sz="1200"/>
        </a:p>
      </dgm:t>
    </dgm:pt>
    <dgm:pt modelId="{5237BA86-AA7E-475E-B88C-3F66A1883CF7}">
      <dgm:prSet phldrT="[Text]" custT="1"/>
      <dgm:spPr/>
      <dgm:t>
        <a:bodyPr/>
        <a:lstStyle/>
        <a:p>
          <a:r>
            <a:rPr lang="de-DE" sz="1200" dirty="0" smtClean="0"/>
            <a:t>…</a:t>
          </a:r>
          <a:endParaRPr lang="de-DE" sz="1200" dirty="0"/>
        </a:p>
      </dgm:t>
    </dgm:pt>
    <dgm:pt modelId="{34B4EAC5-6D1E-4E22-8EE3-B5FBDE1208E4}" type="parTrans" cxnId="{D5EA3ECE-C1FE-4CED-8DD0-F2B4B5C06284}">
      <dgm:prSet/>
      <dgm:spPr/>
      <dgm:t>
        <a:bodyPr/>
        <a:lstStyle/>
        <a:p>
          <a:endParaRPr lang="de-DE" sz="1200"/>
        </a:p>
      </dgm:t>
    </dgm:pt>
    <dgm:pt modelId="{298285E5-D3F3-444F-AC63-6192C4938D65}" type="sibTrans" cxnId="{D5EA3ECE-C1FE-4CED-8DD0-F2B4B5C06284}">
      <dgm:prSet/>
      <dgm:spPr/>
      <dgm:t>
        <a:bodyPr/>
        <a:lstStyle/>
        <a:p>
          <a:endParaRPr lang="de-DE" sz="1200"/>
        </a:p>
      </dgm:t>
    </dgm:pt>
    <dgm:pt modelId="{62F8DBE5-465D-4DC7-9D9A-023AF2AFD75C}" type="pres">
      <dgm:prSet presAssocID="{03D6DD22-C215-47E3-A22F-8CF4A549CA5C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de-DE"/>
        </a:p>
      </dgm:t>
    </dgm:pt>
    <dgm:pt modelId="{C246D986-DF63-4E7C-9803-60C2631043FD}" type="pres">
      <dgm:prSet presAssocID="{274E0B51-14E3-418D-9B5B-FAFF0CF64A4E}" presName="thickLine" presStyleLbl="alignNode1" presStyleIdx="0" presStyleCnt="1" custLinFactNeighborX="-5895" custLinFactNeighborY="-4013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de-DE"/>
        </a:p>
      </dgm:t>
    </dgm:pt>
    <dgm:pt modelId="{A04BCC3F-5DF4-4217-A630-B857BB76EC8F}" type="pres">
      <dgm:prSet presAssocID="{274E0B51-14E3-418D-9B5B-FAFF0CF64A4E}" presName="horz1" presStyleCnt="0"/>
      <dgm:spPr/>
    </dgm:pt>
    <dgm:pt modelId="{C36A4FA9-C54A-4A10-80D0-1CFF93DA611F}" type="pres">
      <dgm:prSet presAssocID="{274E0B51-14E3-418D-9B5B-FAFF0CF64A4E}" presName="tx1" presStyleLbl="revTx" presStyleIdx="0" presStyleCnt="5"/>
      <dgm:spPr/>
      <dgm:t>
        <a:bodyPr/>
        <a:lstStyle/>
        <a:p>
          <a:endParaRPr lang="de-DE"/>
        </a:p>
      </dgm:t>
    </dgm:pt>
    <dgm:pt modelId="{283D90DD-E07C-4818-9178-F227B3A7B42B}" type="pres">
      <dgm:prSet presAssocID="{274E0B51-14E3-418D-9B5B-FAFF0CF64A4E}" presName="vert1" presStyleCnt="0"/>
      <dgm:spPr/>
    </dgm:pt>
    <dgm:pt modelId="{492DF5B3-BA53-49EF-852C-AA32A990DD61}" type="pres">
      <dgm:prSet presAssocID="{E0AE090E-062C-4F68-9B32-B2E7012DF629}" presName="vertSpace2a" presStyleCnt="0"/>
      <dgm:spPr/>
    </dgm:pt>
    <dgm:pt modelId="{CD7D62A0-5E39-4E75-A9E4-F3494233DD23}" type="pres">
      <dgm:prSet presAssocID="{E0AE090E-062C-4F68-9B32-B2E7012DF629}" presName="horz2" presStyleCnt="0"/>
      <dgm:spPr/>
    </dgm:pt>
    <dgm:pt modelId="{49B58803-59AC-4D42-A4C9-D44CE2C03923}" type="pres">
      <dgm:prSet presAssocID="{E0AE090E-062C-4F68-9B32-B2E7012DF629}" presName="horzSpace2" presStyleCnt="0"/>
      <dgm:spPr/>
    </dgm:pt>
    <dgm:pt modelId="{4556A895-CF2B-4DCB-9C34-25BB7708D690}" type="pres">
      <dgm:prSet presAssocID="{E0AE090E-062C-4F68-9B32-B2E7012DF629}" presName="tx2" presStyleLbl="revTx" presStyleIdx="1" presStyleCnt="5"/>
      <dgm:spPr/>
      <dgm:t>
        <a:bodyPr/>
        <a:lstStyle/>
        <a:p>
          <a:endParaRPr lang="de-DE"/>
        </a:p>
      </dgm:t>
    </dgm:pt>
    <dgm:pt modelId="{9422212D-8A7A-44FA-81B8-777E13BF989B}" type="pres">
      <dgm:prSet presAssocID="{E0AE090E-062C-4F68-9B32-B2E7012DF629}" presName="vert2" presStyleCnt="0"/>
      <dgm:spPr/>
    </dgm:pt>
    <dgm:pt modelId="{6FFB44AB-9590-43A8-827F-893335C21ACE}" type="pres">
      <dgm:prSet presAssocID="{E0AE090E-062C-4F68-9B32-B2E7012DF629}" presName="thinLine2b" presStyleLbl="callout" presStyleIdx="0" presStyleCnt="4"/>
      <dgm:spPr/>
    </dgm:pt>
    <dgm:pt modelId="{02DC4D3A-BBFA-46DA-91F7-ABE5610CF5D6}" type="pres">
      <dgm:prSet presAssocID="{E0AE090E-062C-4F68-9B32-B2E7012DF629}" presName="vertSpace2b" presStyleCnt="0"/>
      <dgm:spPr/>
    </dgm:pt>
    <dgm:pt modelId="{6AE764AA-432F-4B28-A2D3-140BCB565B12}" type="pres">
      <dgm:prSet presAssocID="{685170AD-5843-41A3-B2CB-B9CF82A3A69F}" presName="horz2" presStyleCnt="0"/>
      <dgm:spPr/>
    </dgm:pt>
    <dgm:pt modelId="{7203B33B-AAD1-41A6-AD23-44A6C481D325}" type="pres">
      <dgm:prSet presAssocID="{685170AD-5843-41A3-B2CB-B9CF82A3A69F}" presName="horzSpace2" presStyleCnt="0"/>
      <dgm:spPr/>
    </dgm:pt>
    <dgm:pt modelId="{578A2B0E-A6D0-4F82-8C2A-79A13F36981B}" type="pres">
      <dgm:prSet presAssocID="{685170AD-5843-41A3-B2CB-B9CF82A3A69F}" presName="tx2" presStyleLbl="revTx" presStyleIdx="2" presStyleCnt="5"/>
      <dgm:spPr/>
      <dgm:t>
        <a:bodyPr/>
        <a:lstStyle/>
        <a:p>
          <a:endParaRPr lang="de-DE"/>
        </a:p>
      </dgm:t>
    </dgm:pt>
    <dgm:pt modelId="{CEE689DD-198A-48E1-8341-495EFFB6CD68}" type="pres">
      <dgm:prSet presAssocID="{685170AD-5843-41A3-B2CB-B9CF82A3A69F}" presName="vert2" presStyleCnt="0"/>
      <dgm:spPr/>
    </dgm:pt>
    <dgm:pt modelId="{EA460EB0-D8E0-4D02-8DB2-3A8A930771D9}" type="pres">
      <dgm:prSet presAssocID="{685170AD-5843-41A3-B2CB-B9CF82A3A69F}" presName="thinLine2b" presStyleLbl="callout" presStyleIdx="1" presStyleCnt="4"/>
      <dgm:spPr/>
    </dgm:pt>
    <dgm:pt modelId="{48087968-4560-4AA0-8446-34E1B4E52203}" type="pres">
      <dgm:prSet presAssocID="{685170AD-5843-41A3-B2CB-B9CF82A3A69F}" presName="vertSpace2b" presStyleCnt="0"/>
      <dgm:spPr/>
    </dgm:pt>
    <dgm:pt modelId="{C08E8795-13DD-44FE-A3D8-A02604EC96E5}" type="pres">
      <dgm:prSet presAssocID="{934C499B-3717-4691-BE48-092DC46C9EB4}" presName="horz2" presStyleCnt="0"/>
      <dgm:spPr/>
    </dgm:pt>
    <dgm:pt modelId="{19FF273F-4AA4-4701-B232-09421E54AC2C}" type="pres">
      <dgm:prSet presAssocID="{934C499B-3717-4691-BE48-092DC46C9EB4}" presName="horzSpace2" presStyleCnt="0"/>
      <dgm:spPr/>
    </dgm:pt>
    <dgm:pt modelId="{34C55356-88C4-4591-8F0B-595D4825FE20}" type="pres">
      <dgm:prSet presAssocID="{934C499B-3717-4691-BE48-092DC46C9EB4}" presName="tx2" presStyleLbl="revTx" presStyleIdx="3" presStyleCnt="5"/>
      <dgm:spPr/>
      <dgm:t>
        <a:bodyPr/>
        <a:lstStyle/>
        <a:p>
          <a:endParaRPr lang="de-DE"/>
        </a:p>
      </dgm:t>
    </dgm:pt>
    <dgm:pt modelId="{DA18D671-951F-4677-89FA-527DEC3C18D9}" type="pres">
      <dgm:prSet presAssocID="{934C499B-3717-4691-BE48-092DC46C9EB4}" presName="vert2" presStyleCnt="0"/>
      <dgm:spPr/>
    </dgm:pt>
    <dgm:pt modelId="{D81272DB-4FAB-4AE9-AC70-24CC582BE19E}" type="pres">
      <dgm:prSet presAssocID="{934C499B-3717-4691-BE48-092DC46C9EB4}" presName="thinLine2b" presStyleLbl="callout" presStyleIdx="2" presStyleCnt="4"/>
      <dgm:spPr/>
    </dgm:pt>
    <dgm:pt modelId="{72977852-68FE-4D7A-BA26-0C5206A8BCF9}" type="pres">
      <dgm:prSet presAssocID="{934C499B-3717-4691-BE48-092DC46C9EB4}" presName="vertSpace2b" presStyleCnt="0"/>
      <dgm:spPr/>
    </dgm:pt>
    <dgm:pt modelId="{3A376131-A2A9-4916-B76E-AAD9CB910A87}" type="pres">
      <dgm:prSet presAssocID="{5237BA86-AA7E-475E-B88C-3F66A1883CF7}" presName="horz2" presStyleCnt="0"/>
      <dgm:spPr/>
    </dgm:pt>
    <dgm:pt modelId="{C845A678-5A47-4AA3-BA4F-A249F795A960}" type="pres">
      <dgm:prSet presAssocID="{5237BA86-AA7E-475E-B88C-3F66A1883CF7}" presName="horzSpace2" presStyleCnt="0"/>
      <dgm:spPr/>
    </dgm:pt>
    <dgm:pt modelId="{8D55AD30-E9FB-4342-90BF-6756C4C58AED}" type="pres">
      <dgm:prSet presAssocID="{5237BA86-AA7E-475E-B88C-3F66A1883CF7}" presName="tx2" presStyleLbl="revTx" presStyleIdx="4" presStyleCnt="5"/>
      <dgm:spPr/>
      <dgm:t>
        <a:bodyPr/>
        <a:lstStyle/>
        <a:p>
          <a:endParaRPr lang="de-DE"/>
        </a:p>
      </dgm:t>
    </dgm:pt>
    <dgm:pt modelId="{FC312AB4-55EB-4E7D-8AD3-66B90CCA1993}" type="pres">
      <dgm:prSet presAssocID="{5237BA86-AA7E-475E-B88C-3F66A1883CF7}" presName="vert2" presStyleCnt="0"/>
      <dgm:spPr/>
    </dgm:pt>
    <dgm:pt modelId="{B9A83435-6EC8-47B3-B886-8A93D5ABF60E}" type="pres">
      <dgm:prSet presAssocID="{5237BA86-AA7E-475E-B88C-3F66A1883CF7}" presName="thinLine2b" presStyleLbl="callout" presStyleIdx="3" presStyleCnt="4"/>
      <dgm:spPr/>
    </dgm:pt>
    <dgm:pt modelId="{8DEC11A8-9022-4AC5-B6EF-4FEA68F17100}" type="pres">
      <dgm:prSet presAssocID="{5237BA86-AA7E-475E-B88C-3F66A1883CF7}" presName="vertSpace2b" presStyleCnt="0"/>
      <dgm:spPr/>
    </dgm:pt>
  </dgm:ptLst>
  <dgm:cxnLst>
    <dgm:cxn modelId="{88183B52-B0CF-4079-B9C6-BF1AC7EABCF2}" type="presOf" srcId="{03D6DD22-C215-47E3-A22F-8CF4A549CA5C}" destId="{62F8DBE5-465D-4DC7-9D9A-023AF2AFD75C}" srcOrd="0" destOrd="0" presId="urn:microsoft.com/office/officeart/2008/layout/LinedList"/>
    <dgm:cxn modelId="{BC957DFB-605F-4915-B9F9-B2FA0F8AD09F}" type="presOf" srcId="{E0AE090E-062C-4F68-9B32-B2E7012DF629}" destId="{4556A895-CF2B-4DCB-9C34-25BB7708D690}" srcOrd="0" destOrd="0" presId="urn:microsoft.com/office/officeart/2008/layout/LinedList"/>
    <dgm:cxn modelId="{B2C60DF8-F7BC-4FA3-A0F4-2E13B9585817}" type="presOf" srcId="{274E0B51-14E3-418D-9B5B-FAFF0CF64A4E}" destId="{C36A4FA9-C54A-4A10-80D0-1CFF93DA611F}" srcOrd="0" destOrd="0" presId="urn:microsoft.com/office/officeart/2008/layout/LinedList"/>
    <dgm:cxn modelId="{3DA7E531-C53D-409E-8075-707E2A95BCD9}" type="presOf" srcId="{934C499B-3717-4691-BE48-092DC46C9EB4}" destId="{34C55356-88C4-4591-8F0B-595D4825FE20}" srcOrd="0" destOrd="0" presId="urn:microsoft.com/office/officeart/2008/layout/LinedList"/>
    <dgm:cxn modelId="{D9D8BDF3-BFFF-44FE-AF74-82D62B3FF680}" srcId="{274E0B51-14E3-418D-9B5B-FAFF0CF64A4E}" destId="{685170AD-5843-41A3-B2CB-B9CF82A3A69F}" srcOrd="1" destOrd="0" parTransId="{30A98515-CEE3-416E-A433-9201B706DDDC}" sibTransId="{D9D3BFE2-24C2-4FC3-B0A8-1776BB857454}"/>
    <dgm:cxn modelId="{D5EA3ECE-C1FE-4CED-8DD0-F2B4B5C06284}" srcId="{274E0B51-14E3-418D-9B5B-FAFF0CF64A4E}" destId="{5237BA86-AA7E-475E-B88C-3F66A1883CF7}" srcOrd="3" destOrd="0" parTransId="{34B4EAC5-6D1E-4E22-8EE3-B5FBDE1208E4}" sibTransId="{298285E5-D3F3-444F-AC63-6192C4938D65}"/>
    <dgm:cxn modelId="{C5C57A9C-98E1-49E2-9D4C-FD2D6A8CAFF3}" srcId="{274E0B51-14E3-418D-9B5B-FAFF0CF64A4E}" destId="{E0AE090E-062C-4F68-9B32-B2E7012DF629}" srcOrd="0" destOrd="0" parTransId="{471A97E7-9ACF-4AE9-907A-1970385CE97D}" sibTransId="{A3DDA8D5-2C2A-47F5-81DF-8DFC50282D38}"/>
    <dgm:cxn modelId="{FBE63FF4-0D2D-41B7-8E19-8481B3921B7E}" srcId="{03D6DD22-C215-47E3-A22F-8CF4A549CA5C}" destId="{274E0B51-14E3-418D-9B5B-FAFF0CF64A4E}" srcOrd="0" destOrd="0" parTransId="{82B9614F-C995-4DAC-9F9B-DC6DB1ADC830}" sibTransId="{C33304C8-0F52-4492-8DB4-B5EE4993E6A2}"/>
    <dgm:cxn modelId="{F6110721-BC68-4352-BCA0-06A9DA02D5FC}" type="presOf" srcId="{5237BA86-AA7E-475E-B88C-3F66A1883CF7}" destId="{8D55AD30-E9FB-4342-90BF-6756C4C58AED}" srcOrd="0" destOrd="0" presId="urn:microsoft.com/office/officeart/2008/layout/LinedList"/>
    <dgm:cxn modelId="{36096727-CE75-46BD-9CF3-CEAE978D65B2}" srcId="{274E0B51-14E3-418D-9B5B-FAFF0CF64A4E}" destId="{934C499B-3717-4691-BE48-092DC46C9EB4}" srcOrd="2" destOrd="0" parTransId="{A422CAA2-9889-442C-90EF-362367BEC8E6}" sibTransId="{F7DF3883-6215-47A4-81FC-332868C4B367}"/>
    <dgm:cxn modelId="{079B6094-287F-4209-A466-26B24847DA8C}" type="presOf" srcId="{685170AD-5843-41A3-B2CB-B9CF82A3A69F}" destId="{578A2B0E-A6D0-4F82-8C2A-79A13F36981B}" srcOrd="0" destOrd="0" presId="urn:microsoft.com/office/officeart/2008/layout/LinedList"/>
    <dgm:cxn modelId="{7717F996-9671-4006-8087-A89DF6A4A44D}" type="presParOf" srcId="{62F8DBE5-465D-4DC7-9D9A-023AF2AFD75C}" destId="{C246D986-DF63-4E7C-9803-60C2631043FD}" srcOrd="0" destOrd="0" presId="urn:microsoft.com/office/officeart/2008/layout/LinedList"/>
    <dgm:cxn modelId="{FBC592AD-8BFF-44EB-8A03-02A66857F98C}" type="presParOf" srcId="{62F8DBE5-465D-4DC7-9D9A-023AF2AFD75C}" destId="{A04BCC3F-5DF4-4217-A630-B857BB76EC8F}" srcOrd="1" destOrd="0" presId="urn:microsoft.com/office/officeart/2008/layout/LinedList"/>
    <dgm:cxn modelId="{E9D024B2-B272-4A67-9FA1-1477CD4EE48D}" type="presParOf" srcId="{A04BCC3F-5DF4-4217-A630-B857BB76EC8F}" destId="{C36A4FA9-C54A-4A10-80D0-1CFF93DA611F}" srcOrd="0" destOrd="0" presId="urn:microsoft.com/office/officeart/2008/layout/LinedList"/>
    <dgm:cxn modelId="{BDF30EDA-A618-4F81-99B1-4894AB770562}" type="presParOf" srcId="{A04BCC3F-5DF4-4217-A630-B857BB76EC8F}" destId="{283D90DD-E07C-4818-9178-F227B3A7B42B}" srcOrd="1" destOrd="0" presId="urn:microsoft.com/office/officeart/2008/layout/LinedList"/>
    <dgm:cxn modelId="{BEBE2B18-4629-4A04-BF36-810995134F16}" type="presParOf" srcId="{283D90DD-E07C-4818-9178-F227B3A7B42B}" destId="{492DF5B3-BA53-49EF-852C-AA32A990DD61}" srcOrd="0" destOrd="0" presId="urn:microsoft.com/office/officeart/2008/layout/LinedList"/>
    <dgm:cxn modelId="{A83C23E3-648E-4CD7-AF2C-9B20F5A85768}" type="presParOf" srcId="{283D90DD-E07C-4818-9178-F227B3A7B42B}" destId="{CD7D62A0-5E39-4E75-A9E4-F3494233DD23}" srcOrd="1" destOrd="0" presId="urn:microsoft.com/office/officeart/2008/layout/LinedList"/>
    <dgm:cxn modelId="{A802C43D-82BA-4CA6-9A83-E5A63E523F49}" type="presParOf" srcId="{CD7D62A0-5E39-4E75-A9E4-F3494233DD23}" destId="{49B58803-59AC-4D42-A4C9-D44CE2C03923}" srcOrd="0" destOrd="0" presId="urn:microsoft.com/office/officeart/2008/layout/LinedList"/>
    <dgm:cxn modelId="{F12462AA-3035-44EA-BE9D-D149AC2C778B}" type="presParOf" srcId="{CD7D62A0-5E39-4E75-A9E4-F3494233DD23}" destId="{4556A895-CF2B-4DCB-9C34-25BB7708D690}" srcOrd="1" destOrd="0" presId="urn:microsoft.com/office/officeart/2008/layout/LinedList"/>
    <dgm:cxn modelId="{8712CEC4-FD75-4E5F-9581-2DDDCCD2AB6B}" type="presParOf" srcId="{CD7D62A0-5E39-4E75-A9E4-F3494233DD23}" destId="{9422212D-8A7A-44FA-81B8-777E13BF989B}" srcOrd="2" destOrd="0" presId="urn:microsoft.com/office/officeart/2008/layout/LinedList"/>
    <dgm:cxn modelId="{A026C14B-7A5C-4347-99AE-4ACA22C8399F}" type="presParOf" srcId="{283D90DD-E07C-4818-9178-F227B3A7B42B}" destId="{6FFB44AB-9590-43A8-827F-893335C21ACE}" srcOrd="2" destOrd="0" presId="urn:microsoft.com/office/officeart/2008/layout/LinedList"/>
    <dgm:cxn modelId="{D0DE1774-3944-4FED-9146-341AF8ED7932}" type="presParOf" srcId="{283D90DD-E07C-4818-9178-F227B3A7B42B}" destId="{02DC4D3A-BBFA-46DA-91F7-ABE5610CF5D6}" srcOrd="3" destOrd="0" presId="urn:microsoft.com/office/officeart/2008/layout/LinedList"/>
    <dgm:cxn modelId="{1DC0CAF3-E799-489D-A588-DFABD143F0F0}" type="presParOf" srcId="{283D90DD-E07C-4818-9178-F227B3A7B42B}" destId="{6AE764AA-432F-4B28-A2D3-140BCB565B12}" srcOrd="4" destOrd="0" presId="urn:microsoft.com/office/officeart/2008/layout/LinedList"/>
    <dgm:cxn modelId="{9C4B2B1B-1DA8-46B1-A5B0-4441A30E13E8}" type="presParOf" srcId="{6AE764AA-432F-4B28-A2D3-140BCB565B12}" destId="{7203B33B-AAD1-41A6-AD23-44A6C481D325}" srcOrd="0" destOrd="0" presId="urn:microsoft.com/office/officeart/2008/layout/LinedList"/>
    <dgm:cxn modelId="{ACCBF63E-728E-4EE3-9E61-90A0005BA425}" type="presParOf" srcId="{6AE764AA-432F-4B28-A2D3-140BCB565B12}" destId="{578A2B0E-A6D0-4F82-8C2A-79A13F36981B}" srcOrd="1" destOrd="0" presId="urn:microsoft.com/office/officeart/2008/layout/LinedList"/>
    <dgm:cxn modelId="{1E4AB7EF-4216-4733-80AF-574EE25877CA}" type="presParOf" srcId="{6AE764AA-432F-4B28-A2D3-140BCB565B12}" destId="{CEE689DD-198A-48E1-8341-495EFFB6CD68}" srcOrd="2" destOrd="0" presId="urn:microsoft.com/office/officeart/2008/layout/LinedList"/>
    <dgm:cxn modelId="{23956DB2-DA8C-454E-B975-6A3983723792}" type="presParOf" srcId="{283D90DD-E07C-4818-9178-F227B3A7B42B}" destId="{EA460EB0-D8E0-4D02-8DB2-3A8A930771D9}" srcOrd="5" destOrd="0" presId="urn:microsoft.com/office/officeart/2008/layout/LinedList"/>
    <dgm:cxn modelId="{D4B32947-1C50-4B48-96CA-ACAF948909E4}" type="presParOf" srcId="{283D90DD-E07C-4818-9178-F227B3A7B42B}" destId="{48087968-4560-4AA0-8446-34E1B4E52203}" srcOrd="6" destOrd="0" presId="urn:microsoft.com/office/officeart/2008/layout/LinedList"/>
    <dgm:cxn modelId="{1F45105B-5E80-4F2E-9B92-C69B33999F2F}" type="presParOf" srcId="{283D90DD-E07C-4818-9178-F227B3A7B42B}" destId="{C08E8795-13DD-44FE-A3D8-A02604EC96E5}" srcOrd="7" destOrd="0" presId="urn:microsoft.com/office/officeart/2008/layout/LinedList"/>
    <dgm:cxn modelId="{7E963C81-9D77-464E-A86D-5C49AAD9B06F}" type="presParOf" srcId="{C08E8795-13DD-44FE-A3D8-A02604EC96E5}" destId="{19FF273F-4AA4-4701-B232-09421E54AC2C}" srcOrd="0" destOrd="0" presId="urn:microsoft.com/office/officeart/2008/layout/LinedList"/>
    <dgm:cxn modelId="{CC9C7816-85CC-4EFD-AB6A-1C26FAED8EB5}" type="presParOf" srcId="{C08E8795-13DD-44FE-A3D8-A02604EC96E5}" destId="{34C55356-88C4-4591-8F0B-595D4825FE20}" srcOrd="1" destOrd="0" presId="urn:microsoft.com/office/officeart/2008/layout/LinedList"/>
    <dgm:cxn modelId="{199810D4-4953-4BF2-907A-7CE4A7854CF1}" type="presParOf" srcId="{C08E8795-13DD-44FE-A3D8-A02604EC96E5}" destId="{DA18D671-951F-4677-89FA-527DEC3C18D9}" srcOrd="2" destOrd="0" presId="urn:microsoft.com/office/officeart/2008/layout/LinedList"/>
    <dgm:cxn modelId="{0E7615CA-4C4A-428E-961A-3DC6E9A4F342}" type="presParOf" srcId="{283D90DD-E07C-4818-9178-F227B3A7B42B}" destId="{D81272DB-4FAB-4AE9-AC70-24CC582BE19E}" srcOrd="8" destOrd="0" presId="urn:microsoft.com/office/officeart/2008/layout/LinedList"/>
    <dgm:cxn modelId="{6451AC44-9E0A-4FF7-B0E7-2BB5051C8296}" type="presParOf" srcId="{283D90DD-E07C-4818-9178-F227B3A7B42B}" destId="{72977852-68FE-4D7A-BA26-0C5206A8BCF9}" srcOrd="9" destOrd="0" presId="urn:microsoft.com/office/officeart/2008/layout/LinedList"/>
    <dgm:cxn modelId="{3CCAA6AE-6288-40B0-B89C-BB54A904E66C}" type="presParOf" srcId="{283D90DD-E07C-4818-9178-F227B3A7B42B}" destId="{3A376131-A2A9-4916-B76E-AAD9CB910A87}" srcOrd="10" destOrd="0" presId="urn:microsoft.com/office/officeart/2008/layout/LinedList"/>
    <dgm:cxn modelId="{010CAD46-68ED-4F8D-A556-B1D87C0D6F96}" type="presParOf" srcId="{3A376131-A2A9-4916-B76E-AAD9CB910A87}" destId="{C845A678-5A47-4AA3-BA4F-A249F795A960}" srcOrd="0" destOrd="0" presId="urn:microsoft.com/office/officeart/2008/layout/LinedList"/>
    <dgm:cxn modelId="{452E1091-FE63-40BA-B0C2-234617395AFC}" type="presParOf" srcId="{3A376131-A2A9-4916-B76E-AAD9CB910A87}" destId="{8D55AD30-E9FB-4342-90BF-6756C4C58AED}" srcOrd="1" destOrd="0" presId="urn:microsoft.com/office/officeart/2008/layout/LinedList"/>
    <dgm:cxn modelId="{AA196DCE-4F39-4C24-9A9C-45475B832D8A}" type="presParOf" srcId="{3A376131-A2A9-4916-B76E-AAD9CB910A87}" destId="{FC312AB4-55EB-4E7D-8AD3-66B90CCA1993}" srcOrd="2" destOrd="0" presId="urn:microsoft.com/office/officeart/2008/layout/LinedList"/>
    <dgm:cxn modelId="{F2CD8C80-16CE-4A08-8028-D6FFD9AF53AE}" type="presParOf" srcId="{283D90DD-E07C-4818-9178-F227B3A7B42B}" destId="{B9A83435-6EC8-47B3-B886-8A93D5ABF60E}" srcOrd="11" destOrd="0" presId="urn:microsoft.com/office/officeart/2008/layout/LinedList"/>
    <dgm:cxn modelId="{5C79A8F0-92B1-4B74-B732-456A2B92FFA9}" type="presParOf" srcId="{283D90DD-E07C-4818-9178-F227B3A7B42B}" destId="{8DEC11A8-9022-4AC5-B6EF-4FEA68F17100}" srcOrd="12" destOrd="0" presId="urn:microsoft.com/office/officeart/2008/layout/Lin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46D986-DF63-4E7C-9803-60C2631043FD}">
      <dsp:nvSpPr>
        <dsp:cNvPr id="0" name=""/>
        <dsp:cNvSpPr/>
      </dsp:nvSpPr>
      <dsp:spPr>
        <a:xfrm>
          <a:off x="0" y="0"/>
          <a:ext cx="7776864" cy="0"/>
        </a:xfrm>
        <a:prstGeom prst="lin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6A4FA9-C54A-4A10-80D0-1CFF93DA611F}">
      <dsp:nvSpPr>
        <dsp:cNvPr id="0" name=""/>
        <dsp:cNvSpPr/>
      </dsp:nvSpPr>
      <dsp:spPr>
        <a:xfrm>
          <a:off x="0" y="947"/>
          <a:ext cx="1555372" cy="19391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b="1" kern="1200" dirty="0" smtClean="0">
              <a:solidFill>
                <a:schemeClr val="tx1"/>
              </a:solidFill>
            </a:rPr>
            <a:t>Kreisentwicklung/ Klimaschutz-management</a:t>
          </a:r>
          <a:endParaRPr lang="de-DE" sz="1200" b="1" kern="1200" dirty="0">
            <a:solidFill>
              <a:schemeClr val="tx1"/>
            </a:solidFill>
          </a:endParaRPr>
        </a:p>
      </dsp:txBody>
      <dsp:txXfrm>
        <a:off x="0" y="947"/>
        <a:ext cx="1555372" cy="1939155"/>
      </dsp:txXfrm>
    </dsp:sp>
    <dsp:sp modelId="{C52E3F5B-1FCB-4F0F-9C2C-CE20F20C519A}">
      <dsp:nvSpPr>
        <dsp:cNvPr id="0" name=""/>
        <dsp:cNvSpPr/>
      </dsp:nvSpPr>
      <dsp:spPr>
        <a:xfrm>
          <a:off x="1672025" y="12416"/>
          <a:ext cx="6104838" cy="229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b="1" kern="1200" dirty="0" smtClean="0">
              <a:solidFill>
                <a:schemeClr val="tx1"/>
              </a:solidFill>
            </a:rPr>
            <a:t>Koordinierung BMM</a:t>
          </a:r>
          <a:endParaRPr lang="de-DE" sz="1200" b="1" kern="1200" dirty="0">
            <a:solidFill>
              <a:schemeClr val="tx1"/>
            </a:solidFill>
          </a:endParaRPr>
        </a:p>
      </dsp:txBody>
      <dsp:txXfrm>
        <a:off x="1672025" y="12416"/>
        <a:ext cx="6104838" cy="229375"/>
      </dsp:txXfrm>
    </dsp:sp>
    <dsp:sp modelId="{49328FC7-307A-4AF2-A5A5-782FF2B0652A}">
      <dsp:nvSpPr>
        <dsp:cNvPr id="0" name=""/>
        <dsp:cNvSpPr/>
      </dsp:nvSpPr>
      <dsp:spPr>
        <a:xfrm>
          <a:off x="1555372" y="241791"/>
          <a:ext cx="6221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5AE918-EF6A-4E05-8BE6-3176DF2E5385}">
      <dsp:nvSpPr>
        <dsp:cNvPr id="0" name=""/>
        <dsp:cNvSpPr/>
      </dsp:nvSpPr>
      <dsp:spPr>
        <a:xfrm>
          <a:off x="1672025" y="253260"/>
          <a:ext cx="6104838" cy="229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kern="1200" smtClean="0"/>
            <a:t>JobTicket</a:t>
          </a:r>
          <a:endParaRPr lang="de-DE" sz="1200" kern="1200" dirty="0"/>
        </a:p>
      </dsp:txBody>
      <dsp:txXfrm>
        <a:off x="1672025" y="253260"/>
        <a:ext cx="6104838" cy="229375"/>
      </dsp:txXfrm>
    </dsp:sp>
    <dsp:sp modelId="{4B23D6F4-357C-4F75-BE41-F83187771191}">
      <dsp:nvSpPr>
        <dsp:cNvPr id="0" name=""/>
        <dsp:cNvSpPr/>
      </dsp:nvSpPr>
      <dsp:spPr>
        <a:xfrm>
          <a:off x="1555372" y="482635"/>
          <a:ext cx="6221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942845-EB18-45BB-8397-67EE18B990A2}">
      <dsp:nvSpPr>
        <dsp:cNvPr id="0" name=""/>
        <dsp:cNvSpPr/>
      </dsp:nvSpPr>
      <dsp:spPr>
        <a:xfrm>
          <a:off x="1672025" y="494104"/>
          <a:ext cx="6104838" cy="229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kern="1200" dirty="0" smtClean="0"/>
            <a:t>Stadtradeln</a:t>
          </a:r>
          <a:endParaRPr lang="de-DE" sz="1200" kern="1200" dirty="0"/>
        </a:p>
      </dsp:txBody>
      <dsp:txXfrm>
        <a:off x="1672025" y="494104"/>
        <a:ext cx="6104838" cy="229375"/>
      </dsp:txXfrm>
    </dsp:sp>
    <dsp:sp modelId="{6609AB52-F2BA-4529-AFDB-BAB3B1CD0E9D}">
      <dsp:nvSpPr>
        <dsp:cNvPr id="0" name=""/>
        <dsp:cNvSpPr/>
      </dsp:nvSpPr>
      <dsp:spPr>
        <a:xfrm>
          <a:off x="1555372" y="723479"/>
          <a:ext cx="6221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BEBD14-9392-4DC4-950B-67061EDFF05F}">
      <dsp:nvSpPr>
        <dsp:cNvPr id="0" name=""/>
        <dsp:cNvSpPr/>
      </dsp:nvSpPr>
      <dsp:spPr>
        <a:xfrm>
          <a:off x="1672025" y="734948"/>
          <a:ext cx="6104838" cy="229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kern="1200" dirty="0" smtClean="0"/>
            <a:t>Mit dem Rad zur Arbeit</a:t>
          </a:r>
          <a:endParaRPr lang="de-DE" sz="1200" kern="1200" dirty="0"/>
        </a:p>
      </dsp:txBody>
      <dsp:txXfrm>
        <a:off x="1672025" y="734948"/>
        <a:ext cx="6104838" cy="229375"/>
      </dsp:txXfrm>
    </dsp:sp>
    <dsp:sp modelId="{966ED252-AF4E-47C5-88C5-EA26EA669B8A}">
      <dsp:nvSpPr>
        <dsp:cNvPr id="0" name=""/>
        <dsp:cNvSpPr/>
      </dsp:nvSpPr>
      <dsp:spPr>
        <a:xfrm>
          <a:off x="1555372" y="964323"/>
          <a:ext cx="6221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56A895-CF2B-4DCB-9C34-25BB7708D690}">
      <dsp:nvSpPr>
        <dsp:cNvPr id="0" name=""/>
        <dsp:cNvSpPr/>
      </dsp:nvSpPr>
      <dsp:spPr>
        <a:xfrm>
          <a:off x="1672025" y="975792"/>
          <a:ext cx="6104838" cy="229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kern="1200" dirty="0" smtClean="0"/>
            <a:t>Mobilitätstag</a:t>
          </a:r>
          <a:endParaRPr lang="de-DE" sz="1200" kern="1200" dirty="0"/>
        </a:p>
      </dsp:txBody>
      <dsp:txXfrm>
        <a:off x="1672025" y="975792"/>
        <a:ext cx="6104838" cy="229375"/>
      </dsp:txXfrm>
    </dsp:sp>
    <dsp:sp modelId="{6FFB44AB-9590-43A8-827F-893335C21ACE}">
      <dsp:nvSpPr>
        <dsp:cNvPr id="0" name=""/>
        <dsp:cNvSpPr/>
      </dsp:nvSpPr>
      <dsp:spPr>
        <a:xfrm>
          <a:off x="1555372" y="1205167"/>
          <a:ext cx="6221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8A2B0E-A6D0-4F82-8C2A-79A13F36981B}">
      <dsp:nvSpPr>
        <dsp:cNvPr id="0" name=""/>
        <dsp:cNvSpPr/>
      </dsp:nvSpPr>
      <dsp:spPr>
        <a:xfrm>
          <a:off x="1672025" y="1216636"/>
          <a:ext cx="6104838" cy="229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kern="1200" dirty="0" smtClean="0"/>
            <a:t>Kommunikation</a:t>
          </a:r>
          <a:endParaRPr lang="de-DE" sz="1200" kern="1200" dirty="0"/>
        </a:p>
      </dsp:txBody>
      <dsp:txXfrm>
        <a:off x="1672025" y="1216636"/>
        <a:ext cx="6104838" cy="229375"/>
      </dsp:txXfrm>
    </dsp:sp>
    <dsp:sp modelId="{EA460EB0-D8E0-4D02-8DB2-3A8A930771D9}">
      <dsp:nvSpPr>
        <dsp:cNvPr id="0" name=""/>
        <dsp:cNvSpPr/>
      </dsp:nvSpPr>
      <dsp:spPr>
        <a:xfrm>
          <a:off x="1555372" y="1446011"/>
          <a:ext cx="6221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826D34-122D-464C-810D-DCEFC5627AB0}">
      <dsp:nvSpPr>
        <dsp:cNvPr id="0" name=""/>
        <dsp:cNvSpPr/>
      </dsp:nvSpPr>
      <dsp:spPr>
        <a:xfrm>
          <a:off x="1672025" y="1457480"/>
          <a:ext cx="6104838" cy="229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kern="1200" dirty="0" smtClean="0"/>
            <a:t>Corporate CarSharing</a:t>
          </a:r>
          <a:endParaRPr lang="de-DE" sz="1200" kern="1200" dirty="0"/>
        </a:p>
      </dsp:txBody>
      <dsp:txXfrm>
        <a:off x="1672025" y="1457480"/>
        <a:ext cx="6104838" cy="229375"/>
      </dsp:txXfrm>
    </dsp:sp>
    <dsp:sp modelId="{2F0FEF63-DFD2-4547-B928-AD576D45C416}">
      <dsp:nvSpPr>
        <dsp:cNvPr id="0" name=""/>
        <dsp:cNvSpPr/>
      </dsp:nvSpPr>
      <dsp:spPr>
        <a:xfrm>
          <a:off x="1555372" y="1686855"/>
          <a:ext cx="6221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A2F18C-0DC9-44FC-B8B4-74DB669A6667}">
      <dsp:nvSpPr>
        <dsp:cNvPr id="0" name=""/>
        <dsp:cNvSpPr/>
      </dsp:nvSpPr>
      <dsp:spPr>
        <a:xfrm>
          <a:off x="1672025" y="1698324"/>
          <a:ext cx="6104838" cy="229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kern="1200" smtClean="0"/>
            <a:t>…</a:t>
          </a:r>
          <a:endParaRPr lang="de-DE" sz="1200" kern="1200" dirty="0"/>
        </a:p>
      </dsp:txBody>
      <dsp:txXfrm>
        <a:off x="1672025" y="1698324"/>
        <a:ext cx="6104838" cy="229375"/>
      </dsp:txXfrm>
    </dsp:sp>
    <dsp:sp modelId="{245FCE61-0654-4DA0-B5FB-D9CE008C352D}">
      <dsp:nvSpPr>
        <dsp:cNvPr id="0" name=""/>
        <dsp:cNvSpPr/>
      </dsp:nvSpPr>
      <dsp:spPr>
        <a:xfrm>
          <a:off x="1555372" y="1927699"/>
          <a:ext cx="6221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46D986-DF63-4E7C-9803-60C2631043FD}">
      <dsp:nvSpPr>
        <dsp:cNvPr id="0" name=""/>
        <dsp:cNvSpPr/>
      </dsp:nvSpPr>
      <dsp:spPr>
        <a:xfrm>
          <a:off x="0" y="0"/>
          <a:ext cx="7776864" cy="0"/>
        </a:xfrm>
        <a:prstGeom prst="lin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6A4FA9-C54A-4A10-80D0-1CFF93DA611F}">
      <dsp:nvSpPr>
        <dsp:cNvPr id="0" name=""/>
        <dsp:cNvSpPr/>
      </dsp:nvSpPr>
      <dsp:spPr>
        <a:xfrm>
          <a:off x="0" y="657"/>
          <a:ext cx="1555372" cy="1346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b="1" kern="1200" dirty="0" smtClean="0"/>
            <a:t>Personal &amp; Organisation</a:t>
          </a:r>
          <a:endParaRPr lang="de-DE" sz="1200" b="1" kern="1200" dirty="0"/>
        </a:p>
      </dsp:txBody>
      <dsp:txXfrm>
        <a:off x="0" y="657"/>
        <a:ext cx="1555372" cy="1346035"/>
      </dsp:txXfrm>
    </dsp:sp>
    <dsp:sp modelId="{4556A895-CF2B-4DCB-9C34-25BB7708D690}">
      <dsp:nvSpPr>
        <dsp:cNvPr id="0" name=""/>
        <dsp:cNvSpPr/>
      </dsp:nvSpPr>
      <dsp:spPr>
        <a:xfrm>
          <a:off x="1672025" y="13342"/>
          <a:ext cx="6104838" cy="2536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kern="1200" dirty="0" smtClean="0"/>
            <a:t>ÖV-Tickets</a:t>
          </a:r>
          <a:endParaRPr lang="de-DE" sz="1200" kern="1200" dirty="0"/>
        </a:p>
      </dsp:txBody>
      <dsp:txXfrm>
        <a:off x="1672025" y="13342"/>
        <a:ext cx="6104838" cy="253696"/>
      </dsp:txXfrm>
    </dsp:sp>
    <dsp:sp modelId="{6FFB44AB-9590-43A8-827F-893335C21ACE}">
      <dsp:nvSpPr>
        <dsp:cNvPr id="0" name=""/>
        <dsp:cNvSpPr/>
      </dsp:nvSpPr>
      <dsp:spPr>
        <a:xfrm>
          <a:off x="1555372" y="267038"/>
          <a:ext cx="6221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8A2B0E-A6D0-4F82-8C2A-79A13F36981B}">
      <dsp:nvSpPr>
        <dsp:cNvPr id="0" name=""/>
        <dsp:cNvSpPr/>
      </dsp:nvSpPr>
      <dsp:spPr>
        <a:xfrm>
          <a:off x="1672025" y="279723"/>
          <a:ext cx="6104838" cy="2536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kern="1200" dirty="0" smtClean="0"/>
            <a:t>Reisekostenabrechnung</a:t>
          </a:r>
          <a:endParaRPr lang="de-DE" sz="1200" kern="1200" dirty="0"/>
        </a:p>
      </dsp:txBody>
      <dsp:txXfrm>
        <a:off x="1672025" y="279723"/>
        <a:ext cx="6104838" cy="253696"/>
      </dsp:txXfrm>
    </dsp:sp>
    <dsp:sp modelId="{EA460EB0-D8E0-4D02-8DB2-3A8A930771D9}">
      <dsp:nvSpPr>
        <dsp:cNvPr id="0" name=""/>
        <dsp:cNvSpPr/>
      </dsp:nvSpPr>
      <dsp:spPr>
        <a:xfrm>
          <a:off x="1555372" y="533419"/>
          <a:ext cx="6221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C55356-88C4-4591-8F0B-595D4825FE20}">
      <dsp:nvSpPr>
        <dsp:cNvPr id="0" name=""/>
        <dsp:cNvSpPr/>
      </dsp:nvSpPr>
      <dsp:spPr>
        <a:xfrm>
          <a:off x="1672025" y="546104"/>
          <a:ext cx="6104838" cy="2536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kern="1200" dirty="0" smtClean="0"/>
            <a:t>Gesundheitsmanagement</a:t>
          </a:r>
          <a:endParaRPr lang="de-DE" sz="1200" kern="1200" dirty="0"/>
        </a:p>
      </dsp:txBody>
      <dsp:txXfrm>
        <a:off x="1672025" y="546104"/>
        <a:ext cx="6104838" cy="253696"/>
      </dsp:txXfrm>
    </dsp:sp>
    <dsp:sp modelId="{D81272DB-4FAB-4AE9-AC70-24CC582BE19E}">
      <dsp:nvSpPr>
        <dsp:cNvPr id="0" name=""/>
        <dsp:cNvSpPr/>
      </dsp:nvSpPr>
      <dsp:spPr>
        <a:xfrm>
          <a:off x="1555372" y="799800"/>
          <a:ext cx="6221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55AD30-E9FB-4342-90BF-6756C4C58AED}">
      <dsp:nvSpPr>
        <dsp:cNvPr id="0" name=""/>
        <dsp:cNvSpPr/>
      </dsp:nvSpPr>
      <dsp:spPr>
        <a:xfrm>
          <a:off x="1672025" y="812485"/>
          <a:ext cx="6104838" cy="2536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kern="1200" dirty="0" err="1" smtClean="0"/>
            <a:t>HomeOffice</a:t>
          </a:r>
          <a:r>
            <a:rPr lang="de-DE" sz="1200" kern="1200" dirty="0" smtClean="0"/>
            <a:t>-Regelungen</a:t>
          </a:r>
          <a:endParaRPr lang="de-DE" sz="1200" kern="1200" dirty="0"/>
        </a:p>
      </dsp:txBody>
      <dsp:txXfrm>
        <a:off x="1672025" y="812485"/>
        <a:ext cx="6104838" cy="253696"/>
      </dsp:txXfrm>
    </dsp:sp>
    <dsp:sp modelId="{B9A83435-6EC8-47B3-B886-8A93D5ABF60E}">
      <dsp:nvSpPr>
        <dsp:cNvPr id="0" name=""/>
        <dsp:cNvSpPr/>
      </dsp:nvSpPr>
      <dsp:spPr>
        <a:xfrm>
          <a:off x="1555372" y="1066181"/>
          <a:ext cx="6221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3E2D28-D8A4-455C-8B06-0366E751993C}">
      <dsp:nvSpPr>
        <dsp:cNvPr id="0" name=""/>
        <dsp:cNvSpPr/>
      </dsp:nvSpPr>
      <dsp:spPr>
        <a:xfrm>
          <a:off x="1672025" y="1078866"/>
          <a:ext cx="6104838" cy="2536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kern="1200" dirty="0" smtClean="0"/>
            <a:t>…</a:t>
          </a:r>
          <a:endParaRPr lang="de-DE" sz="1200" kern="1200" dirty="0"/>
        </a:p>
      </dsp:txBody>
      <dsp:txXfrm>
        <a:off x="1672025" y="1078866"/>
        <a:ext cx="6104838" cy="253696"/>
      </dsp:txXfrm>
    </dsp:sp>
    <dsp:sp modelId="{CAAE891A-197F-485A-82E1-846E8968DE36}">
      <dsp:nvSpPr>
        <dsp:cNvPr id="0" name=""/>
        <dsp:cNvSpPr/>
      </dsp:nvSpPr>
      <dsp:spPr>
        <a:xfrm>
          <a:off x="1555372" y="1332562"/>
          <a:ext cx="6221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46D986-DF63-4E7C-9803-60C2631043FD}">
      <dsp:nvSpPr>
        <dsp:cNvPr id="0" name=""/>
        <dsp:cNvSpPr/>
      </dsp:nvSpPr>
      <dsp:spPr>
        <a:xfrm>
          <a:off x="0" y="0"/>
          <a:ext cx="7776864" cy="0"/>
        </a:xfrm>
        <a:prstGeom prst="lin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6A4FA9-C54A-4A10-80D0-1CFF93DA611F}">
      <dsp:nvSpPr>
        <dsp:cNvPr id="0" name=""/>
        <dsp:cNvSpPr/>
      </dsp:nvSpPr>
      <dsp:spPr>
        <a:xfrm>
          <a:off x="0" y="339"/>
          <a:ext cx="1555372" cy="6954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b="1" kern="1200" dirty="0" smtClean="0"/>
            <a:t>GFC – Gesellschaft zur Förderung regenerativer Energien GmbH</a:t>
          </a:r>
          <a:endParaRPr lang="de-DE" sz="1200" b="1" kern="1200" dirty="0"/>
        </a:p>
      </dsp:txBody>
      <dsp:txXfrm>
        <a:off x="0" y="339"/>
        <a:ext cx="1555372" cy="695434"/>
      </dsp:txXfrm>
    </dsp:sp>
    <dsp:sp modelId="{578A2B0E-A6D0-4F82-8C2A-79A13F36981B}">
      <dsp:nvSpPr>
        <dsp:cNvPr id="0" name=""/>
        <dsp:cNvSpPr/>
      </dsp:nvSpPr>
      <dsp:spPr>
        <a:xfrm>
          <a:off x="1672025" y="11206"/>
          <a:ext cx="6104838" cy="2173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kern="1200" dirty="0" smtClean="0"/>
            <a:t>Ladesäuleninfrastruktur</a:t>
          </a:r>
          <a:endParaRPr lang="de-DE" sz="1200" kern="1200" dirty="0"/>
        </a:p>
      </dsp:txBody>
      <dsp:txXfrm>
        <a:off x="1672025" y="11206"/>
        <a:ext cx="6104838" cy="217323"/>
      </dsp:txXfrm>
    </dsp:sp>
    <dsp:sp modelId="{EA460EB0-D8E0-4D02-8DB2-3A8A930771D9}">
      <dsp:nvSpPr>
        <dsp:cNvPr id="0" name=""/>
        <dsp:cNvSpPr/>
      </dsp:nvSpPr>
      <dsp:spPr>
        <a:xfrm>
          <a:off x="1555372" y="228529"/>
          <a:ext cx="6221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64ECC1-EC79-4F7E-9745-F8ECDBC7A8D7}">
      <dsp:nvSpPr>
        <dsp:cNvPr id="0" name=""/>
        <dsp:cNvSpPr/>
      </dsp:nvSpPr>
      <dsp:spPr>
        <a:xfrm>
          <a:off x="1672025" y="239395"/>
          <a:ext cx="6104838" cy="2173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kern="1200" dirty="0" smtClean="0"/>
            <a:t>E-Dienstwagen-Fuhrpark</a:t>
          </a:r>
          <a:endParaRPr lang="de-DE" sz="1200" kern="1200" dirty="0"/>
        </a:p>
      </dsp:txBody>
      <dsp:txXfrm>
        <a:off x="1672025" y="239395"/>
        <a:ext cx="6104838" cy="217323"/>
      </dsp:txXfrm>
    </dsp:sp>
    <dsp:sp modelId="{CD22D761-701A-423A-9C09-C41F40389E3E}">
      <dsp:nvSpPr>
        <dsp:cNvPr id="0" name=""/>
        <dsp:cNvSpPr/>
      </dsp:nvSpPr>
      <dsp:spPr>
        <a:xfrm>
          <a:off x="1555372" y="456718"/>
          <a:ext cx="6221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3245DB-5058-4515-A7FC-F077FFD28C93}">
      <dsp:nvSpPr>
        <dsp:cNvPr id="0" name=""/>
        <dsp:cNvSpPr/>
      </dsp:nvSpPr>
      <dsp:spPr>
        <a:xfrm>
          <a:off x="1672025" y="467584"/>
          <a:ext cx="6104838" cy="2173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kern="1200" smtClean="0"/>
            <a:t>…</a:t>
          </a:r>
          <a:endParaRPr lang="de-DE" sz="1200" kern="1200" dirty="0"/>
        </a:p>
      </dsp:txBody>
      <dsp:txXfrm>
        <a:off x="1672025" y="467584"/>
        <a:ext cx="6104838" cy="217323"/>
      </dsp:txXfrm>
    </dsp:sp>
    <dsp:sp modelId="{5F4A7A49-0387-4CDE-BEAE-9390E58066B0}">
      <dsp:nvSpPr>
        <dsp:cNvPr id="0" name=""/>
        <dsp:cNvSpPr/>
      </dsp:nvSpPr>
      <dsp:spPr>
        <a:xfrm>
          <a:off x="1555372" y="684907"/>
          <a:ext cx="6221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46D986-DF63-4E7C-9803-60C2631043FD}">
      <dsp:nvSpPr>
        <dsp:cNvPr id="0" name=""/>
        <dsp:cNvSpPr/>
      </dsp:nvSpPr>
      <dsp:spPr>
        <a:xfrm>
          <a:off x="0" y="0"/>
          <a:ext cx="7776864" cy="0"/>
        </a:xfrm>
        <a:prstGeom prst="lin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6A4FA9-C54A-4A10-80D0-1CFF93DA611F}">
      <dsp:nvSpPr>
        <dsp:cNvPr id="0" name=""/>
        <dsp:cNvSpPr/>
      </dsp:nvSpPr>
      <dsp:spPr>
        <a:xfrm>
          <a:off x="0" y="432"/>
          <a:ext cx="1555372" cy="8850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b="1" kern="1200" dirty="0" smtClean="0"/>
            <a:t>Zentraler Service &amp; Liegenschaften</a:t>
          </a:r>
          <a:endParaRPr lang="de-DE" sz="1200" b="1" kern="1200" dirty="0"/>
        </a:p>
      </dsp:txBody>
      <dsp:txXfrm>
        <a:off x="0" y="432"/>
        <a:ext cx="1555372" cy="885015"/>
      </dsp:txXfrm>
    </dsp:sp>
    <dsp:sp modelId="{4556A895-CF2B-4DCB-9C34-25BB7708D690}">
      <dsp:nvSpPr>
        <dsp:cNvPr id="0" name=""/>
        <dsp:cNvSpPr/>
      </dsp:nvSpPr>
      <dsp:spPr>
        <a:xfrm>
          <a:off x="1672025" y="10836"/>
          <a:ext cx="6104838" cy="2080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kern="1200" dirty="0" smtClean="0"/>
            <a:t>Fuhrparkmanagement (Pkw, Fahrräder, Verwaltung, Buchung …)</a:t>
          </a:r>
          <a:endParaRPr lang="de-DE" sz="1200" kern="1200" dirty="0"/>
        </a:p>
      </dsp:txBody>
      <dsp:txXfrm>
        <a:off x="1672025" y="10836"/>
        <a:ext cx="6104838" cy="208073"/>
      </dsp:txXfrm>
    </dsp:sp>
    <dsp:sp modelId="{6FFB44AB-9590-43A8-827F-893335C21ACE}">
      <dsp:nvSpPr>
        <dsp:cNvPr id="0" name=""/>
        <dsp:cNvSpPr/>
      </dsp:nvSpPr>
      <dsp:spPr>
        <a:xfrm>
          <a:off x="1555372" y="218910"/>
          <a:ext cx="6221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8A2B0E-A6D0-4F82-8C2A-79A13F36981B}">
      <dsp:nvSpPr>
        <dsp:cNvPr id="0" name=""/>
        <dsp:cNvSpPr/>
      </dsp:nvSpPr>
      <dsp:spPr>
        <a:xfrm>
          <a:off x="1672025" y="229313"/>
          <a:ext cx="6104838" cy="2080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kern="1200" dirty="0" smtClean="0"/>
            <a:t>Infrastrukturausstattung (Fahrradabstellanlagen, E-Ladesäulen, Fahrgemeinschaftsparkplätze …)</a:t>
          </a:r>
          <a:endParaRPr lang="de-DE" sz="1200" kern="1200" dirty="0"/>
        </a:p>
      </dsp:txBody>
      <dsp:txXfrm>
        <a:off x="1672025" y="229313"/>
        <a:ext cx="6104838" cy="208073"/>
      </dsp:txXfrm>
    </dsp:sp>
    <dsp:sp modelId="{EA460EB0-D8E0-4D02-8DB2-3A8A930771D9}">
      <dsp:nvSpPr>
        <dsp:cNvPr id="0" name=""/>
        <dsp:cNvSpPr/>
      </dsp:nvSpPr>
      <dsp:spPr>
        <a:xfrm>
          <a:off x="1555372" y="437387"/>
          <a:ext cx="6221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C55356-88C4-4591-8F0B-595D4825FE20}">
      <dsp:nvSpPr>
        <dsp:cNvPr id="0" name=""/>
        <dsp:cNvSpPr/>
      </dsp:nvSpPr>
      <dsp:spPr>
        <a:xfrm>
          <a:off x="1672025" y="447791"/>
          <a:ext cx="6104838" cy="2080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kern="1200" dirty="0" smtClean="0"/>
            <a:t>Parkraummanagement</a:t>
          </a:r>
          <a:endParaRPr lang="de-DE" sz="1200" kern="1200" dirty="0"/>
        </a:p>
      </dsp:txBody>
      <dsp:txXfrm>
        <a:off x="1672025" y="447791"/>
        <a:ext cx="6104838" cy="208073"/>
      </dsp:txXfrm>
    </dsp:sp>
    <dsp:sp modelId="{D81272DB-4FAB-4AE9-AC70-24CC582BE19E}">
      <dsp:nvSpPr>
        <dsp:cNvPr id="0" name=""/>
        <dsp:cNvSpPr/>
      </dsp:nvSpPr>
      <dsp:spPr>
        <a:xfrm>
          <a:off x="1555372" y="655865"/>
          <a:ext cx="6221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55AD30-E9FB-4342-90BF-6756C4C58AED}">
      <dsp:nvSpPr>
        <dsp:cNvPr id="0" name=""/>
        <dsp:cNvSpPr/>
      </dsp:nvSpPr>
      <dsp:spPr>
        <a:xfrm>
          <a:off x="1672025" y="666268"/>
          <a:ext cx="6104838" cy="2080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200" kern="1200" dirty="0" smtClean="0"/>
            <a:t>…</a:t>
          </a:r>
          <a:endParaRPr lang="de-DE" sz="1200" kern="1200" dirty="0"/>
        </a:p>
      </dsp:txBody>
      <dsp:txXfrm>
        <a:off x="1672025" y="666268"/>
        <a:ext cx="6104838" cy="208073"/>
      </dsp:txXfrm>
    </dsp:sp>
    <dsp:sp modelId="{B9A83435-6EC8-47B3-B886-8A93D5ABF60E}">
      <dsp:nvSpPr>
        <dsp:cNvPr id="0" name=""/>
        <dsp:cNvSpPr/>
      </dsp:nvSpPr>
      <dsp:spPr>
        <a:xfrm>
          <a:off x="1555372" y="874342"/>
          <a:ext cx="6221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0.82144</cdr:x>
      <cdr:y>0.72846</cdr:y>
    </cdr:from>
    <cdr:to>
      <cdr:x>1</cdr:x>
      <cdr:y>0.82046</cdr:y>
    </cdr:to>
    <cdr:sp macro="" textlink="">
      <cdr:nvSpPr>
        <cdr:cNvPr id="2" name="Textfeld 1">
          <a:extLst xmlns:a="http://schemas.openxmlformats.org/drawingml/2006/main">
            <a:ext uri="{FF2B5EF4-FFF2-40B4-BE49-F238E27FC236}">
              <a16:creationId xmlns:a16="http://schemas.microsoft.com/office/drawing/2014/main" id="{528A5604-CD61-48D9-AF22-4CCA5BEBF063}"/>
            </a:ext>
          </a:extLst>
        </cdr:cNvPr>
        <cdr:cNvSpPr txBox="1"/>
      </cdr:nvSpPr>
      <cdr:spPr>
        <a:xfrm xmlns:a="http://schemas.openxmlformats.org/drawingml/2006/main">
          <a:off x="6760122" y="3296964"/>
          <a:ext cx="1469478" cy="41638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r"/>
          <a:r>
            <a:rPr lang="de-DE" sz="1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N = 410</a:t>
          </a:r>
          <a:r>
            <a:rPr lang="de-DE" sz="1800" baseline="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MA</a:t>
          </a:r>
          <a:endParaRPr lang="de-DE" sz="1800" dirty="0">
            <a:solidFill>
              <a:schemeClr val="tx1">
                <a:lumMod val="65000"/>
                <a:lumOff val="3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0.33656</cdr:x>
      <cdr:y>0.06798</cdr:y>
    </cdr:from>
    <cdr:to>
      <cdr:x>0.61727</cdr:x>
      <cdr:y>0.1675</cdr:y>
    </cdr:to>
    <cdr:sp macro="" textlink="">
      <cdr:nvSpPr>
        <cdr:cNvPr id="2" name="Textfeld 1">
          <a:extLst xmlns:a="http://schemas.openxmlformats.org/drawingml/2006/main">
            <a:ext uri="{FF2B5EF4-FFF2-40B4-BE49-F238E27FC236}">
              <a16:creationId xmlns:a16="http://schemas.microsoft.com/office/drawing/2014/main" id="{71F91E5E-0748-4D36-91E9-40DD072A625E}"/>
            </a:ext>
          </a:extLst>
        </cdr:cNvPr>
        <cdr:cNvSpPr txBox="1"/>
      </cdr:nvSpPr>
      <cdr:spPr>
        <a:xfrm xmlns:a="http://schemas.openxmlformats.org/drawingml/2006/main">
          <a:off x="1017365" y="273671"/>
          <a:ext cx="848540" cy="4006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r"/>
          <a:r>
            <a:rPr lang="de-DE" sz="14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N = 447 MA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0.36985</cdr:x>
      <cdr:y>0.0055</cdr:y>
    </cdr:from>
    <cdr:to>
      <cdr:x>0.65409</cdr:x>
      <cdr:y>0.10096</cdr:y>
    </cdr:to>
    <cdr:sp macro="" textlink="">
      <cdr:nvSpPr>
        <cdr:cNvPr id="2" name="Textfeld 1">
          <a:extLst xmlns:a="http://schemas.openxmlformats.org/drawingml/2006/main">
            <a:ext uri="{FF2B5EF4-FFF2-40B4-BE49-F238E27FC236}">
              <a16:creationId xmlns:a16="http://schemas.microsoft.com/office/drawing/2014/main" id="{3E10F2A6-FF12-4F2E-AB5D-8EA3832F855D}"/>
            </a:ext>
          </a:extLst>
        </cdr:cNvPr>
        <cdr:cNvSpPr txBox="1"/>
      </cdr:nvSpPr>
      <cdr:spPr>
        <a:xfrm xmlns:a="http://schemas.openxmlformats.org/drawingml/2006/main">
          <a:off x="1131407" y="23639"/>
          <a:ext cx="869517" cy="410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de-DE" sz="14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N = 444 MA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0.74603</cdr:x>
      <cdr:y>0.32792</cdr:y>
    </cdr:from>
    <cdr:to>
      <cdr:x>0.96402</cdr:x>
      <cdr:y>0.45779</cdr:y>
    </cdr:to>
    <cdr:sp macro="" textlink="">
      <cdr:nvSpPr>
        <cdr:cNvPr id="2" name="Textfeld 1">
          <a:extLst xmlns:a="http://schemas.openxmlformats.org/drawingml/2006/main">
            <a:ext uri="{FF2B5EF4-FFF2-40B4-BE49-F238E27FC236}">
              <a16:creationId xmlns:a16="http://schemas.microsoft.com/office/drawing/2014/main" id="{CEBFC939-5435-47FB-B6D5-9211D5629BFC}"/>
            </a:ext>
          </a:extLst>
        </cdr:cNvPr>
        <cdr:cNvSpPr txBox="1"/>
      </cdr:nvSpPr>
      <cdr:spPr>
        <a:xfrm xmlns:a="http://schemas.openxmlformats.org/drawingml/2006/main">
          <a:off x="2238375" y="641350"/>
          <a:ext cx="654050" cy="2540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de-DE" sz="1100"/>
        </a:p>
      </cdr:txBody>
    </cdr:sp>
  </cdr:relSizeAnchor>
  <cdr:relSizeAnchor xmlns:cdr="http://schemas.openxmlformats.org/drawingml/2006/chartDrawing">
    <cdr:from>
      <cdr:x>0.67407</cdr:x>
      <cdr:y>0.29221</cdr:y>
    </cdr:from>
    <cdr:to>
      <cdr:x>0.94286</cdr:x>
      <cdr:y>0.43182</cdr:y>
    </cdr:to>
    <cdr:sp macro="" textlink="">
      <cdr:nvSpPr>
        <cdr:cNvPr id="3" name="Textfeld 2">
          <a:extLst xmlns:a="http://schemas.openxmlformats.org/drawingml/2006/main">
            <a:ext uri="{FF2B5EF4-FFF2-40B4-BE49-F238E27FC236}">
              <a16:creationId xmlns:a16="http://schemas.microsoft.com/office/drawing/2014/main" id="{E8CBCBDF-1456-4407-B8E8-D494EE65E129}"/>
            </a:ext>
          </a:extLst>
        </cdr:cNvPr>
        <cdr:cNvSpPr txBox="1"/>
      </cdr:nvSpPr>
      <cdr:spPr>
        <a:xfrm xmlns:a="http://schemas.openxmlformats.org/drawingml/2006/main">
          <a:off x="2022475" y="571500"/>
          <a:ext cx="806450" cy="2730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de-DE" sz="1100"/>
        </a:p>
      </cdr:txBody>
    </cdr:sp>
  </cdr:relSizeAnchor>
  <cdr:relSizeAnchor xmlns:cdr="http://schemas.openxmlformats.org/drawingml/2006/chartDrawing">
    <cdr:from>
      <cdr:x>0.32825</cdr:x>
      <cdr:y>0.06101</cdr:y>
    </cdr:from>
    <cdr:to>
      <cdr:x>0.61353</cdr:x>
      <cdr:y>0.15647</cdr:y>
    </cdr:to>
    <cdr:sp macro="" textlink="">
      <cdr:nvSpPr>
        <cdr:cNvPr id="4" name="Textfeld 3">
          <a:extLst xmlns:a="http://schemas.openxmlformats.org/drawingml/2006/main">
            <a:ext uri="{FF2B5EF4-FFF2-40B4-BE49-F238E27FC236}">
              <a16:creationId xmlns:a16="http://schemas.microsoft.com/office/drawing/2014/main" id="{3C9463AA-DBEB-4AE9-85B7-B19D01419144}"/>
            </a:ext>
          </a:extLst>
        </cdr:cNvPr>
        <cdr:cNvSpPr txBox="1"/>
      </cdr:nvSpPr>
      <cdr:spPr>
        <a:xfrm xmlns:a="http://schemas.openxmlformats.org/drawingml/2006/main">
          <a:off x="957449" y="247775"/>
          <a:ext cx="832113" cy="38771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de-DE" sz="14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N = 445 MA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D530D3-AF87-44FC-82AE-4F177223E11F}" type="datetimeFigureOut">
              <a:rPr lang="de-DE" smtClean="0"/>
              <a:t>30.05.2022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616C7E-3969-4E04-BCA0-98E930C8885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99417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FEA878-E273-4930-A7A0-5BFF7798C82C}" type="datetimeFigureOut">
              <a:rPr lang="de-DE" smtClean="0"/>
              <a:t>30.05.2022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781DF1-97D0-4268-8AC5-E3E101F981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405571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781DF1-97D0-4268-8AC5-E3E101F981B9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68253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781DF1-97D0-4268-8AC5-E3E101F981B9}" type="slidenum">
              <a:rPr lang="de-DE" smtClean="0"/>
              <a:t>26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269875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058631-CBDC-471A-9A6D-129D068E502D}" type="slidenum">
              <a:rPr lang="de-DE" smtClean="0"/>
              <a:pPr>
                <a:defRPr/>
              </a:pPr>
              <a:t>27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05231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04114" y="6092827"/>
            <a:ext cx="1398587" cy="449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5" name="Rectangle 5"/>
          <p:cNvSpPr>
            <a:spLocks noChangeArrowheads="1"/>
          </p:cNvSpPr>
          <p:nvPr userDrawn="1"/>
        </p:nvSpPr>
        <p:spPr bwMode="auto">
          <a:xfrm>
            <a:off x="0" y="0"/>
            <a:ext cx="9144000" cy="304800"/>
          </a:xfrm>
          <a:prstGeom prst="rec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de-DE" altLang="de-DE" sz="2400" smtClean="0"/>
          </a:p>
        </p:txBody>
      </p:sp>
      <p:sp>
        <p:nvSpPr>
          <p:cNvPr id="6" name="Rectangle 6"/>
          <p:cNvSpPr>
            <a:spLocks noChangeArrowheads="1"/>
          </p:cNvSpPr>
          <p:nvPr userDrawn="1"/>
        </p:nvSpPr>
        <p:spPr bwMode="auto">
          <a:xfrm>
            <a:off x="0" y="6705600"/>
            <a:ext cx="9144000" cy="152400"/>
          </a:xfrm>
          <a:prstGeom prst="rec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de-DE" altLang="de-DE" sz="2400" smtClean="0"/>
          </a:p>
        </p:txBody>
      </p:sp>
      <p:sp>
        <p:nvSpPr>
          <p:cNvPr id="7" name="Line 10"/>
          <p:cNvSpPr>
            <a:spLocks noChangeShapeType="1"/>
          </p:cNvSpPr>
          <p:nvPr userDrawn="1"/>
        </p:nvSpPr>
        <p:spPr bwMode="auto">
          <a:xfrm>
            <a:off x="685800" y="990600"/>
            <a:ext cx="77724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 sz="1800"/>
          </a:p>
        </p:txBody>
      </p:sp>
    </p:spTree>
    <p:extLst>
      <p:ext uri="{BB962C8B-B14F-4D97-AF65-F5344CB8AC3E}">
        <p14:creationId xmlns:p14="http://schemas.microsoft.com/office/powerpoint/2010/main" val="36446956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de-DE" smtClean="0"/>
              <a:t>Titel durch Klicken hinzufügen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 userDrawn="1"/>
        </p:nvSpPr>
        <p:spPr>
          <a:xfrm>
            <a:off x="107504" y="1844824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Vielen Dank </a:t>
            </a:r>
            <a:r>
              <a:rPr lang="de-DE" sz="32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für</a:t>
            </a:r>
            <a:r>
              <a:rPr lang="de-DE" sz="3200" b="1" baseline="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 Ihre Aufmerksamkeit</a:t>
            </a:r>
            <a:r>
              <a:rPr lang="de-DE" sz="32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!</a:t>
            </a:r>
            <a:endParaRPr lang="de-DE" sz="3200" b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Rechteck 1"/>
          <p:cNvSpPr>
            <a:spLocks noChangeArrowheads="1"/>
          </p:cNvSpPr>
          <p:nvPr userDrawn="1"/>
        </p:nvSpPr>
        <p:spPr bwMode="auto">
          <a:xfrm>
            <a:off x="107504" y="3356992"/>
            <a:ext cx="115212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52413" indent="-252413" defTabSz="873125">
              <a:spcBef>
                <a:spcPct val="50000"/>
              </a:spcBef>
              <a:buClr>
                <a:schemeClr val="accent2"/>
              </a:buClr>
              <a:buSzPct val="60000"/>
            </a:pPr>
            <a:r>
              <a:rPr lang="de-DE" sz="2000" kern="1200" dirty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Kontakt:</a:t>
            </a:r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0" hasCustomPrompt="1"/>
          </p:nvPr>
        </p:nvSpPr>
        <p:spPr>
          <a:xfrm>
            <a:off x="107504" y="3997804"/>
            <a:ext cx="6192837" cy="2246769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de-DE" sz="2000" kern="1200" baseline="0" dirty="0" smtClean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defRPr>
            </a:lvl1pPr>
            <a:lvl2pPr>
              <a:defRPr sz="2000" b="1">
                <a:latin typeface="Calibri" pitchFamily="34" charset="0"/>
              </a:defRPr>
            </a:lvl2pPr>
            <a:lvl3pPr>
              <a:defRPr sz="2000" b="1">
                <a:latin typeface="Calibri" pitchFamily="34" charset="0"/>
              </a:defRPr>
            </a:lvl3pPr>
            <a:lvl4pPr>
              <a:defRPr sz="2000" b="1">
                <a:latin typeface="Calibri" pitchFamily="34" charset="0"/>
              </a:defRPr>
            </a:lvl4pPr>
            <a:lvl5pPr>
              <a:defRPr sz="2000" b="1">
                <a:latin typeface="Calibri" pitchFamily="34" charset="0"/>
              </a:defRPr>
            </a:lvl5pPr>
          </a:lstStyle>
          <a:p>
            <a:pPr lvl="0"/>
            <a:r>
              <a:rPr lang="de-DE" dirty="0" smtClean="0"/>
              <a:t>Mathias Raabe</a:t>
            </a:r>
          </a:p>
          <a:p>
            <a:pPr lvl="0"/>
            <a:r>
              <a:rPr lang="de-DE" dirty="0" smtClean="0"/>
              <a:t>Abt. 01 - Büro des Landrats, FD 01.1 Kreisentwicklung    </a:t>
            </a:r>
            <a:br>
              <a:rPr lang="de-DE" dirty="0" smtClean="0"/>
            </a:br>
            <a:r>
              <a:rPr lang="de-DE" dirty="0" smtClean="0"/>
              <a:t>Friedrich-Ebert-Str. 7 - 48653 Coesfeld</a:t>
            </a:r>
            <a:br>
              <a:rPr lang="de-DE" dirty="0" smtClean="0"/>
            </a:br>
            <a:r>
              <a:rPr lang="de-DE" dirty="0" smtClean="0"/>
              <a:t>Tel. (02541) 18-9110 </a:t>
            </a:r>
          </a:p>
          <a:p>
            <a:pPr lvl="0"/>
            <a:r>
              <a:rPr lang="de-DE" dirty="0" smtClean="0"/>
              <a:t>E-Mail: mathias.raabe@kreis-coesfeld.de</a:t>
            </a:r>
          </a:p>
          <a:p>
            <a:pPr lvl="0"/>
            <a:r>
              <a:rPr lang="de-DE" dirty="0" smtClean="0"/>
              <a:t>Internet: www.kreis-coesfeld.de</a:t>
            </a:r>
          </a:p>
          <a:p>
            <a:pPr lvl="0"/>
            <a:endParaRPr lang="de-DE" dirty="0"/>
          </a:p>
        </p:txBody>
      </p:sp>
      <p:sp>
        <p:nvSpPr>
          <p:cNvPr id="9" name="Bildplatzhalter 5"/>
          <p:cNvSpPr>
            <a:spLocks noGrp="1"/>
          </p:cNvSpPr>
          <p:nvPr>
            <p:ph type="pic" sz="quarter" idx="12"/>
          </p:nvPr>
        </p:nvSpPr>
        <p:spPr>
          <a:xfrm>
            <a:off x="7092280" y="1700808"/>
            <a:ext cx="2051720" cy="5157192"/>
          </a:xfrm>
          <a:prstGeom prst="rect">
            <a:avLst/>
          </a:prstGeom>
        </p:spPr>
        <p:txBody>
          <a:bodyPr/>
          <a:lstStyle>
            <a:lvl1pPr>
              <a:buNone/>
              <a:defRPr sz="20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de-DE" sz="2000" b="1" dirty="0">
                <a:latin typeface="Calibri" pitchFamily="34" charset="0"/>
              </a:rPr>
              <a:t>Bild durch Klicken auf Symbol hinzufügen</a:t>
            </a:r>
            <a:endParaRPr lang="de-DE" dirty="0"/>
          </a:p>
        </p:txBody>
      </p:sp>
      <p:grpSp>
        <p:nvGrpSpPr>
          <p:cNvPr id="13" name="Gruppieren 12"/>
          <p:cNvGrpSpPr/>
          <p:nvPr userDrawn="1"/>
        </p:nvGrpSpPr>
        <p:grpSpPr>
          <a:xfrm>
            <a:off x="214563" y="2852936"/>
            <a:ext cx="9144000" cy="3750191"/>
            <a:chOff x="0" y="0"/>
            <a:chExt cx="9144000" cy="3750191"/>
          </a:xfrm>
        </p:grpSpPr>
        <p:sp>
          <p:nvSpPr>
            <p:cNvPr id="5" name="Rectangle 4"/>
            <p:cNvSpPr>
              <a:spLocks noChangeArrowheads="1"/>
            </p:cNvSpPr>
            <p:nvPr userDrawn="1"/>
          </p:nvSpPr>
          <p:spPr bwMode="auto">
            <a:xfrm>
              <a:off x="0" y="0"/>
              <a:ext cx="91440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de-DE"/>
            </a:p>
          </p:txBody>
        </p:sp>
        <p:sp>
          <p:nvSpPr>
            <p:cNvPr id="11" name="Rectangle 5"/>
            <p:cNvSpPr>
              <a:spLocks noChangeArrowheads="1"/>
            </p:cNvSpPr>
            <p:nvPr userDrawn="1"/>
          </p:nvSpPr>
          <p:spPr bwMode="auto">
            <a:xfrm>
              <a:off x="0" y="1127125"/>
              <a:ext cx="91440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de-DE"/>
            </a:p>
          </p:txBody>
        </p:sp>
        <p:sp>
          <p:nvSpPr>
            <p:cNvPr id="12" name="Rectangle 6"/>
            <p:cNvSpPr>
              <a:spLocks noChangeArrowheads="1"/>
            </p:cNvSpPr>
            <p:nvPr userDrawn="1"/>
          </p:nvSpPr>
          <p:spPr bwMode="auto">
            <a:xfrm>
              <a:off x="0" y="3380859"/>
              <a:ext cx="184731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altLang="de-DE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30366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Rectangle 5"/>
          <p:cNvSpPr>
            <a:spLocks noChangeArrowheads="1"/>
          </p:cNvSpPr>
          <p:nvPr userDrawn="1"/>
        </p:nvSpPr>
        <p:spPr bwMode="auto">
          <a:xfrm>
            <a:off x="0" y="0"/>
            <a:ext cx="9144000" cy="304800"/>
          </a:xfrm>
          <a:prstGeom prst="rect">
            <a:avLst/>
          </a:prstGeom>
          <a:solidFill>
            <a:srgbClr val="A1121E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de-DE" altLang="de-DE" sz="2400" smtClean="0"/>
          </a:p>
        </p:txBody>
      </p:sp>
      <p:sp>
        <p:nvSpPr>
          <p:cNvPr id="9" name="Rectangle 6"/>
          <p:cNvSpPr>
            <a:spLocks noChangeArrowheads="1"/>
          </p:cNvSpPr>
          <p:nvPr userDrawn="1"/>
        </p:nvSpPr>
        <p:spPr bwMode="auto">
          <a:xfrm>
            <a:off x="0" y="6705600"/>
            <a:ext cx="9144000" cy="152400"/>
          </a:xfrm>
          <a:prstGeom prst="rect">
            <a:avLst/>
          </a:prstGeom>
          <a:solidFill>
            <a:srgbClr val="A1121E"/>
          </a:solidFill>
          <a:ln w="9525">
            <a:noFill/>
            <a:miter lim="800000"/>
            <a:headEnd/>
            <a:tailEnd/>
          </a:ln>
          <a:ex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de-DE" altLang="de-DE" sz="2400" smtClean="0"/>
          </a:p>
        </p:txBody>
      </p:sp>
      <p:sp>
        <p:nvSpPr>
          <p:cNvPr id="10" name="Line 10"/>
          <p:cNvSpPr>
            <a:spLocks noChangeShapeType="1"/>
          </p:cNvSpPr>
          <p:nvPr userDrawn="1"/>
        </p:nvSpPr>
        <p:spPr bwMode="auto">
          <a:xfrm>
            <a:off x="685800" y="990600"/>
            <a:ext cx="7772400" cy="0"/>
          </a:xfrm>
          <a:prstGeom prst="line">
            <a:avLst/>
          </a:prstGeom>
          <a:noFill/>
          <a:ln w="25400">
            <a:solidFill>
              <a:srgbClr val="A1121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 sz="1800"/>
          </a:p>
        </p:txBody>
      </p:sp>
      <p:sp>
        <p:nvSpPr>
          <p:cNvPr id="11" name="Textfeld 10"/>
          <p:cNvSpPr txBox="1"/>
          <p:nvPr userDrawn="1"/>
        </p:nvSpPr>
        <p:spPr>
          <a:xfrm>
            <a:off x="467544" y="6317458"/>
            <a:ext cx="62646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02.06.2022	</a:t>
            </a:r>
            <a:r>
              <a:rPr lang="de-DE" sz="1400" b="1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			AfMIuK</a:t>
            </a:r>
            <a:endParaRPr lang="de-DE" sz="1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Grafik 3"/>
          <p:cNvPicPr>
            <a:picLocks noChangeAspect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0312" y="6146701"/>
            <a:ext cx="1679104" cy="47853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1" r:id="rId13"/>
  </p:sldLayoutIdLst>
  <p:timing>
    <p:tnLst>
      <p:par>
        <p:cTn id="1" dur="indefinite" restart="never" nodeType="tmRoot"/>
      </p:par>
    </p:tnLst>
  </p:timing>
  <p:hf sldNum="0"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://www.kreis-coesfeld.de/" TargetMode="External"/><Relationship Id="rId4" Type="http://schemas.openxmlformats.org/officeDocument/2006/relationships/hyperlink" Target="mailto:mathias.raabe@kreis-coesfeld.d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772400" cy="1200329"/>
          </a:xfrm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de-DE" sz="3600" b="1" dirty="0" smtClean="0"/>
              <a:t>Betriebliches Mobilitätsmanagement in der Kreisverwaltung Coesfeld</a:t>
            </a:r>
            <a:endParaRPr lang="de-DE" sz="3200" b="1" dirty="0"/>
          </a:p>
        </p:txBody>
      </p:sp>
      <p:pic>
        <p:nvPicPr>
          <p:cNvPr id="3" name="Picture 2" descr="68345522315686334297480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4562239" y="2611567"/>
            <a:ext cx="1512168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24"/>
          <a:stretch/>
        </p:blipFill>
        <p:spPr>
          <a:xfrm>
            <a:off x="534181" y="4392878"/>
            <a:ext cx="5699373" cy="1737967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1560" y="2853308"/>
            <a:ext cx="1800200" cy="1388726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7784" y="2729866"/>
            <a:ext cx="1512168" cy="1512168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79107" y="2420888"/>
            <a:ext cx="2476269" cy="3467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900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5427752" y="1268760"/>
            <a:ext cx="35367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Symbol" panose="05050102010706020507" pitchFamily="18" charset="2"/>
              <a:buChar char="-"/>
            </a:pPr>
            <a:r>
              <a:rPr lang="de-DE" sz="2000" dirty="0"/>
              <a:t>3 Standorte der Kreisverwaltung</a:t>
            </a:r>
          </a:p>
          <a:p>
            <a:pPr marL="285750" indent="-285750">
              <a:buFont typeface="Symbol" panose="05050102010706020507" pitchFamily="18" charset="2"/>
              <a:buChar char="-"/>
            </a:pPr>
            <a:endParaRPr lang="de-DE" sz="2000" dirty="0"/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DE" sz="2000" dirty="0"/>
              <a:t>Coesfeld: 815 MA</a:t>
            </a:r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DE" sz="2000" dirty="0"/>
              <a:t>Dülmen: 40 MA</a:t>
            </a:r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DE" sz="2000" dirty="0"/>
              <a:t>Lüdinghausen: 36 MA</a:t>
            </a:r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DE" sz="2000" dirty="0"/>
              <a:t>Sonstige Standorte: 36 MA</a:t>
            </a:r>
          </a:p>
          <a:p>
            <a:pPr marL="285750" indent="-285750">
              <a:buFont typeface="Symbol" panose="05050102010706020507" pitchFamily="18" charset="2"/>
              <a:buChar char="-"/>
            </a:pPr>
            <a:endParaRPr lang="de-DE" sz="2000" dirty="0" smtClean="0"/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DE" sz="2000" dirty="0" smtClean="0"/>
              <a:t>927 </a:t>
            </a:r>
            <a:r>
              <a:rPr lang="de-DE" sz="2000" dirty="0"/>
              <a:t>Mitarbeiter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sz="2000" dirty="0"/>
              <a:t>34 Auszubildende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sz="2000" dirty="0"/>
              <a:t>366 MA in Teilzeit</a:t>
            </a:r>
          </a:p>
          <a:p>
            <a:pPr marL="285750" indent="-285750">
              <a:buFont typeface="Symbol" panose="05050102010706020507" pitchFamily="18" charset="2"/>
              <a:buChar char="-"/>
            </a:pPr>
            <a:endParaRPr lang="de-DE" sz="2000" dirty="0"/>
          </a:p>
        </p:txBody>
      </p:sp>
      <p:sp>
        <p:nvSpPr>
          <p:cNvPr id="6" name="Inhaltsplatzhalter 2"/>
          <p:cNvSpPr txBox="1">
            <a:spLocks/>
          </p:cNvSpPr>
          <p:nvPr/>
        </p:nvSpPr>
        <p:spPr>
          <a:xfrm>
            <a:off x="611560" y="404666"/>
            <a:ext cx="8229600" cy="584775"/>
          </a:xfrm>
          <a:prstGeom prst="rect">
            <a:avLst/>
          </a:prstGeom>
          <a:noFill/>
        </p:spPr>
        <p:txBody>
          <a:bodyPr vert="horz" lIns="91440" tIns="45720" rIns="91440" bIns="45720" rtlCol="0">
            <a:sp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DE" b="1" dirty="0">
                <a:solidFill>
                  <a:schemeClr val="tx1"/>
                </a:solidFill>
              </a:rPr>
              <a:t>Die Kreisverwaltung Coesfeld</a:t>
            </a: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268762"/>
            <a:ext cx="5427752" cy="4510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876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Inhaltsplatzhalter 2"/>
          <p:cNvSpPr txBox="1">
            <a:spLocks/>
          </p:cNvSpPr>
          <p:nvPr/>
        </p:nvSpPr>
        <p:spPr>
          <a:xfrm>
            <a:off x="611560" y="404666"/>
            <a:ext cx="8229600" cy="584775"/>
          </a:xfrm>
          <a:prstGeom prst="rect">
            <a:avLst/>
          </a:prstGeom>
          <a:noFill/>
        </p:spPr>
        <p:txBody>
          <a:bodyPr vert="horz" lIns="91440" tIns="45720" rIns="91440" bIns="45720" rtlCol="0">
            <a:sp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DE" b="1" dirty="0">
                <a:solidFill>
                  <a:schemeClr val="tx1"/>
                </a:solidFill>
              </a:rPr>
              <a:t>Die Kreisverwaltung Coesfeld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4808" y="3248572"/>
            <a:ext cx="4280454" cy="2556691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3248573"/>
            <a:ext cx="3933702" cy="2556691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2ADD8755-9CB9-4ED5-B228-AD2E208220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9301" y="1308568"/>
            <a:ext cx="2338763" cy="1562768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CF9AB8DF-11C8-425F-A723-3671B9040B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1314804"/>
            <a:ext cx="2307198" cy="1538132"/>
          </a:xfrm>
          <a:prstGeom prst="rect">
            <a:avLst/>
          </a:prstGeom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9293" y="1308568"/>
            <a:ext cx="2200383" cy="1544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208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2"/>
          <p:cNvSpPr txBox="1">
            <a:spLocks/>
          </p:cNvSpPr>
          <p:nvPr/>
        </p:nvSpPr>
        <p:spPr>
          <a:xfrm>
            <a:off x="611560" y="404666"/>
            <a:ext cx="8229600" cy="584775"/>
          </a:xfrm>
          <a:prstGeom prst="rect">
            <a:avLst/>
          </a:prstGeom>
          <a:noFill/>
        </p:spPr>
        <p:txBody>
          <a:bodyPr vert="horz" lIns="91440" tIns="45720" rIns="91440" bIns="45720" rtlCol="0">
            <a:sp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DE" b="1" dirty="0" smtClean="0">
                <a:solidFill>
                  <a:schemeClr val="tx1"/>
                </a:solidFill>
              </a:rPr>
              <a:t>Warum Betriebliches Mobilitätsmanagement?</a:t>
            </a:r>
            <a:endParaRPr lang="de-DE" b="1" dirty="0">
              <a:solidFill>
                <a:schemeClr val="tx1"/>
              </a:solidFill>
            </a:endParaRPr>
          </a:p>
        </p:txBody>
      </p:sp>
      <p:sp>
        <p:nvSpPr>
          <p:cNvPr id="5" name="Textfeld 4"/>
          <p:cNvSpPr txBox="1"/>
          <p:nvPr/>
        </p:nvSpPr>
        <p:spPr>
          <a:xfrm>
            <a:off x="590872" y="1124744"/>
            <a:ext cx="8229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de-DE" sz="2400" dirty="0"/>
              <a:t>Kommunalverwaltung mit Vorbildfunktion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de-DE" sz="2400" dirty="0" smtClean="0"/>
              <a:t>Fachkräftesicherung und -gewinnung</a:t>
            </a:r>
            <a:endParaRPr lang="de-DE" sz="2400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de-DE" sz="2400" dirty="0"/>
              <a:t>Umwelt- und klimapolitische Zielsetzungen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de-DE" sz="2400" dirty="0" smtClean="0"/>
              <a:t>Parkdruck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de-DE" sz="2400" dirty="0" smtClean="0"/>
              <a:t>Anzahl Mitarbeiter/innen steigt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de-DE" sz="2400" dirty="0" smtClean="0"/>
              <a:t>Anregungen aus der Belegschaft</a:t>
            </a:r>
          </a:p>
        </p:txBody>
      </p:sp>
    </p:spTree>
    <p:extLst>
      <p:ext uri="{BB962C8B-B14F-4D97-AF65-F5344CB8AC3E}">
        <p14:creationId xmlns:p14="http://schemas.microsoft.com/office/powerpoint/2010/main" val="3624158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268760"/>
            <a:ext cx="8404760" cy="4702792"/>
          </a:xfrm>
          <a:prstGeom prst="rect">
            <a:avLst/>
          </a:prstGeom>
        </p:spPr>
      </p:pic>
      <p:sp>
        <p:nvSpPr>
          <p:cNvPr id="5" name="Titel 1"/>
          <p:cNvSpPr txBox="1">
            <a:spLocks/>
          </p:cNvSpPr>
          <p:nvPr/>
        </p:nvSpPr>
        <p:spPr>
          <a:xfrm>
            <a:off x="590872" y="274638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3200" b="1" dirty="0" smtClean="0"/>
              <a:t>Womit beschäftigen wir uns?</a:t>
            </a:r>
            <a:endParaRPr lang="de-DE" sz="3200" b="1" dirty="0"/>
          </a:p>
        </p:txBody>
      </p:sp>
      <p:sp>
        <p:nvSpPr>
          <p:cNvPr id="2" name="Textfeld 1"/>
          <p:cNvSpPr txBox="1"/>
          <p:nvPr/>
        </p:nvSpPr>
        <p:spPr>
          <a:xfrm>
            <a:off x="971600" y="5825552"/>
            <a:ext cx="13159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i="1" dirty="0" smtClean="0"/>
              <a:t>Quelle: ZNM NRW</a:t>
            </a:r>
            <a:endParaRPr lang="de-DE" sz="1200" i="1" dirty="0"/>
          </a:p>
        </p:txBody>
      </p:sp>
    </p:spTree>
    <p:extLst>
      <p:ext uri="{BB962C8B-B14F-4D97-AF65-F5344CB8AC3E}">
        <p14:creationId xmlns:p14="http://schemas.microsoft.com/office/powerpoint/2010/main" val="102169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/>
          <p:cNvSpPr txBox="1">
            <a:spLocks/>
          </p:cNvSpPr>
          <p:nvPr/>
        </p:nvSpPr>
        <p:spPr>
          <a:xfrm>
            <a:off x="590872" y="274638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3200" b="1" dirty="0" smtClean="0"/>
              <a:t>Wer beschäftigt sich mit BMM?</a:t>
            </a:r>
            <a:endParaRPr lang="de-DE" sz="3200" b="1" dirty="0"/>
          </a:p>
        </p:txBody>
      </p:sp>
      <p:graphicFrame>
        <p:nvGraphicFramePr>
          <p:cNvPr id="4" name="Diagramm 3"/>
          <p:cNvGraphicFramePr/>
          <p:nvPr>
            <p:extLst>
              <p:ext uri="{D42A27DB-BD31-4B8C-83A1-F6EECF244321}">
                <p14:modId xmlns:p14="http://schemas.microsoft.com/office/powerpoint/2010/main" val="2066522410"/>
              </p:ext>
            </p:extLst>
          </p:nvPr>
        </p:nvGraphicFramePr>
        <p:xfrm>
          <a:off x="683568" y="1055901"/>
          <a:ext cx="7776864" cy="19410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Diagramm 11"/>
          <p:cNvGraphicFramePr/>
          <p:nvPr>
            <p:extLst>
              <p:ext uri="{D42A27DB-BD31-4B8C-83A1-F6EECF244321}">
                <p14:modId xmlns:p14="http://schemas.microsoft.com/office/powerpoint/2010/main" val="3113931652"/>
              </p:ext>
            </p:extLst>
          </p:nvPr>
        </p:nvGraphicFramePr>
        <p:xfrm>
          <a:off x="683568" y="2995967"/>
          <a:ext cx="7776864" cy="13473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8" name="Diagramm 17"/>
          <p:cNvGraphicFramePr/>
          <p:nvPr>
            <p:extLst>
              <p:ext uri="{D42A27DB-BD31-4B8C-83A1-F6EECF244321}">
                <p14:modId xmlns:p14="http://schemas.microsoft.com/office/powerpoint/2010/main" val="1398836770"/>
              </p:ext>
            </p:extLst>
          </p:nvPr>
        </p:nvGraphicFramePr>
        <p:xfrm>
          <a:off x="694922" y="5229200"/>
          <a:ext cx="7776864" cy="6961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7" name="Diagramm 6"/>
          <p:cNvGraphicFramePr/>
          <p:nvPr>
            <p:extLst>
              <p:ext uri="{D42A27DB-BD31-4B8C-83A1-F6EECF244321}">
                <p14:modId xmlns:p14="http://schemas.microsoft.com/office/powerpoint/2010/main" val="1704935333"/>
              </p:ext>
            </p:extLst>
          </p:nvPr>
        </p:nvGraphicFramePr>
        <p:xfrm>
          <a:off x="683568" y="4343319"/>
          <a:ext cx="7776864" cy="8858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  <p:extLst>
      <p:ext uri="{BB962C8B-B14F-4D97-AF65-F5344CB8AC3E}">
        <p14:creationId xmlns:p14="http://schemas.microsoft.com/office/powerpoint/2010/main" val="151472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179512" y="1196753"/>
            <a:ext cx="7869560" cy="14957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14000"/>
              </a:lnSpc>
              <a:buFont typeface="Symbol" panose="05050102010706020507" pitchFamily="18" charset="2"/>
              <a:buChar char="-"/>
            </a:pPr>
            <a:r>
              <a:rPr lang="de-DE" sz="2000" dirty="0"/>
              <a:t>Recherche grundsätzlich </a:t>
            </a:r>
            <a:r>
              <a:rPr lang="de-DE" sz="2000" b="1" dirty="0"/>
              <a:t>möglicher Handlungsoptionen </a:t>
            </a:r>
            <a:r>
              <a:rPr lang="de-DE" sz="2000" dirty="0"/>
              <a:t>im Rahmen des betrieblichen Mobilitätsmanagements von </a:t>
            </a:r>
            <a:r>
              <a:rPr lang="de-DE" sz="2000" dirty="0" smtClean="0"/>
              <a:t>Kommunen</a:t>
            </a:r>
          </a:p>
          <a:p>
            <a:pPr marL="285750" indent="-285750">
              <a:lnSpc>
                <a:spcPct val="114000"/>
              </a:lnSpc>
              <a:buFont typeface="Symbol" panose="05050102010706020507" pitchFamily="18" charset="2"/>
              <a:buChar char="-"/>
            </a:pPr>
            <a:r>
              <a:rPr lang="de-DE" sz="2000" dirty="0" smtClean="0"/>
              <a:t>Sammlung </a:t>
            </a:r>
            <a:r>
              <a:rPr lang="de-DE" sz="2000" dirty="0"/>
              <a:t>von </a:t>
            </a:r>
            <a:r>
              <a:rPr lang="de-DE" sz="2000" b="1" dirty="0" err="1"/>
              <a:t>Good</a:t>
            </a:r>
            <a:r>
              <a:rPr lang="de-DE" sz="2000" b="1" dirty="0"/>
              <a:t>-Practice-Beispielen</a:t>
            </a:r>
            <a:r>
              <a:rPr lang="de-DE" sz="2000" dirty="0"/>
              <a:t> </a:t>
            </a:r>
            <a:endParaRPr lang="de-DE" sz="2000" dirty="0" smtClean="0"/>
          </a:p>
          <a:p>
            <a:pPr marL="285750" indent="-285750">
              <a:lnSpc>
                <a:spcPct val="114000"/>
              </a:lnSpc>
              <a:buFont typeface="Symbol" panose="05050102010706020507" pitchFamily="18" charset="2"/>
              <a:buChar char="-"/>
            </a:pPr>
            <a:r>
              <a:rPr lang="de-DE" sz="2000" dirty="0" smtClean="0"/>
              <a:t>Durchführung </a:t>
            </a:r>
            <a:r>
              <a:rPr lang="de-DE" sz="2000" dirty="0"/>
              <a:t>einer </a:t>
            </a:r>
            <a:r>
              <a:rPr lang="de-DE" sz="2000" b="1" dirty="0"/>
              <a:t>Bestandsaufnahme</a:t>
            </a:r>
            <a:r>
              <a:rPr lang="de-DE" sz="2000" dirty="0"/>
              <a:t> für die </a:t>
            </a:r>
            <a:r>
              <a:rPr lang="de-DE" sz="2000" dirty="0" smtClean="0"/>
              <a:t>Kreisverwaltung</a:t>
            </a:r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590872" y="274638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3200" b="1" dirty="0" smtClean="0"/>
              <a:t>Studienprojekt 2019 mit der </a:t>
            </a:r>
            <a:r>
              <a:rPr lang="de-DE" sz="3200" b="1" dirty="0" err="1" smtClean="0"/>
              <a:t>FHöV</a:t>
            </a:r>
            <a:r>
              <a:rPr lang="de-DE" sz="3200" b="1" dirty="0" smtClean="0"/>
              <a:t> NRW</a:t>
            </a:r>
            <a:endParaRPr lang="de-DE" sz="3200" b="1" dirty="0"/>
          </a:p>
        </p:txBody>
      </p:sp>
      <p:pic>
        <p:nvPicPr>
          <p:cNvPr id="6" name="Inhaltsplatzhalter 5">
            <a:extLst>
              <a:ext uri="{FF2B5EF4-FFF2-40B4-BE49-F238E27FC236}">
                <a16:creationId xmlns:a16="http://schemas.microsoft.com/office/drawing/2014/main" id="{52460A05-D27F-44DA-8205-AEFAD4E416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89240" y="2780928"/>
            <a:ext cx="3960440" cy="324036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hteck 1"/>
          <p:cNvSpPr/>
          <p:nvPr/>
        </p:nvSpPr>
        <p:spPr>
          <a:xfrm>
            <a:off x="179512" y="2636912"/>
            <a:ext cx="5009728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14000"/>
              </a:lnSpc>
              <a:buFont typeface="Symbol" panose="05050102010706020507" pitchFamily="18" charset="2"/>
              <a:buChar char="-"/>
            </a:pPr>
            <a:r>
              <a:rPr lang="de-DE" sz="2000" dirty="0" smtClean="0"/>
              <a:t>Durchführung einer </a:t>
            </a:r>
            <a:r>
              <a:rPr lang="de-DE" sz="2000" b="1" dirty="0" err="1" smtClean="0"/>
              <a:t>Mitarbeitendenbefragung</a:t>
            </a:r>
            <a:r>
              <a:rPr lang="de-DE" sz="2000" b="1" dirty="0" smtClean="0"/>
              <a:t> </a:t>
            </a:r>
            <a:r>
              <a:rPr lang="de-DE" sz="2000" dirty="0" smtClean="0"/>
              <a:t>(RLQ 48%)</a:t>
            </a:r>
            <a:endParaRPr lang="de-DE" sz="2000" dirty="0"/>
          </a:p>
          <a:p>
            <a:pPr marL="285750" indent="-285750">
              <a:lnSpc>
                <a:spcPct val="114000"/>
              </a:lnSpc>
              <a:buFont typeface="Symbol" panose="05050102010706020507" pitchFamily="18" charset="2"/>
              <a:buChar char="-"/>
            </a:pPr>
            <a:r>
              <a:rPr lang="de-DE" sz="2000" dirty="0"/>
              <a:t>Ableitung konkreter </a:t>
            </a:r>
            <a:r>
              <a:rPr lang="de-DE" sz="2000" b="1" dirty="0"/>
              <a:t>Handlungsempfehlungen</a:t>
            </a:r>
            <a:r>
              <a:rPr lang="de-DE" sz="2000" dirty="0"/>
              <a:t> </a:t>
            </a:r>
            <a:endParaRPr lang="de-DE" sz="2000" dirty="0" smtClean="0"/>
          </a:p>
          <a:p>
            <a:pPr marL="285750" indent="-285750">
              <a:lnSpc>
                <a:spcPct val="114000"/>
              </a:lnSpc>
              <a:buFont typeface="Symbol" panose="05050102010706020507" pitchFamily="18" charset="2"/>
              <a:buChar char="-"/>
            </a:pPr>
            <a:r>
              <a:rPr lang="de-DE" sz="2000" dirty="0" smtClean="0"/>
              <a:t>Erstellung </a:t>
            </a:r>
            <a:r>
              <a:rPr lang="de-DE" sz="2000" dirty="0"/>
              <a:t>eines </a:t>
            </a:r>
            <a:r>
              <a:rPr lang="de-DE" sz="2000" b="1" dirty="0" smtClean="0"/>
              <a:t>Maßnahmenplans</a:t>
            </a:r>
            <a:endParaRPr lang="de-DE" sz="2000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7664" y="4483571"/>
            <a:ext cx="3286824" cy="2185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71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590872" y="274638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3200" b="1" dirty="0" smtClean="0"/>
              <a:t>Maßnahmenfahrplan BMM</a:t>
            </a:r>
            <a:endParaRPr lang="de-DE" sz="3200" b="1" dirty="0"/>
          </a:p>
        </p:txBody>
      </p:sp>
      <p:sp>
        <p:nvSpPr>
          <p:cNvPr id="5" name="Rechteck 4"/>
          <p:cNvSpPr/>
          <p:nvPr/>
        </p:nvSpPr>
        <p:spPr>
          <a:xfrm>
            <a:off x="687368" y="1247743"/>
            <a:ext cx="4557192" cy="828522"/>
          </a:xfrm>
          <a:prstGeom prst="rect">
            <a:avLst/>
          </a:prstGeom>
          <a:solidFill>
            <a:srgbClr val="B02B3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1400" b="1" dirty="0">
                <a:solidFill>
                  <a:schemeClr val="bg1"/>
                </a:solidFill>
                <a:latin typeface="Arial Narrow" panose="020B0606020202030204" pitchFamily="34" charset="0"/>
              </a:rPr>
              <a:t>Handlungsfeld 1</a:t>
            </a:r>
          </a:p>
          <a:p>
            <a:r>
              <a:rPr lang="de-DE" sz="1400" dirty="0">
                <a:solidFill>
                  <a:schemeClr val="bg1"/>
                </a:solidFill>
                <a:latin typeface="Arial Narrow" panose="020B0606020202030204" pitchFamily="34" charset="0"/>
              </a:rPr>
              <a:t>„Förderung von Fahrgemeinschaften“</a:t>
            </a:r>
          </a:p>
        </p:txBody>
      </p:sp>
      <p:sp>
        <p:nvSpPr>
          <p:cNvPr id="6" name="Rechteck 5"/>
          <p:cNvSpPr/>
          <p:nvPr/>
        </p:nvSpPr>
        <p:spPr>
          <a:xfrm>
            <a:off x="683568" y="2348880"/>
            <a:ext cx="4557192" cy="828522"/>
          </a:xfrm>
          <a:prstGeom prst="rect">
            <a:avLst/>
          </a:prstGeom>
          <a:solidFill>
            <a:srgbClr val="B02B3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1400" b="1" dirty="0">
                <a:solidFill>
                  <a:schemeClr val="bg1"/>
                </a:solidFill>
                <a:latin typeface="Arial Narrow" panose="020B0606020202030204" pitchFamily="34" charset="0"/>
              </a:rPr>
              <a:t>Handlungsfeld 2</a:t>
            </a:r>
          </a:p>
          <a:p>
            <a:r>
              <a:rPr lang="de-DE" sz="1400" dirty="0">
                <a:solidFill>
                  <a:schemeClr val="bg1"/>
                </a:solidFill>
                <a:latin typeface="Arial Narrow" panose="020B0606020202030204" pitchFamily="34" charset="0"/>
              </a:rPr>
              <a:t>„Radverkehrsförderung“</a:t>
            </a:r>
          </a:p>
        </p:txBody>
      </p:sp>
      <p:sp>
        <p:nvSpPr>
          <p:cNvPr id="7" name="Rechteck 6"/>
          <p:cNvSpPr/>
          <p:nvPr/>
        </p:nvSpPr>
        <p:spPr>
          <a:xfrm>
            <a:off x="664531" y="4551154"/>
            <a:ext cx="4557192" cy="828522"/>
          </a:xfrm>
          <a:prstGeom prst="rect">
            <a:avLst/>
          </a:prstGeom>
          <a:solidFill>
            <a:srgbClr val="B02B3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1400" b="1" dirty="0">
                <a:solidFill>
                  <a:schemeClr val="bg1"/>
                </a:solidFill>
                <a:latin typeface="Arial Narrow" panose="020B0606020202030204" pitchFamily="34" charset="0"/>
              </a:rPr>
              <a:t>Handlungsfeld 4</a:t>
            </a:r>
          </a:p>
          <a:p>
            <a:r>
              <a:rPr lang="de-DE" sz="1400" dirty="0">
                <a:solidFill>
                  <a:schemeClr val="bg1"/>
                </a:solidFill>
                <a:latin typeface="Arial Narrow" panose="020B0606020202030204" pitchFamily="34" charset="0"/>
              </a:rPr>
              <a:t>„Information – Beratung – Verkehrsvermeidung – ÖPNV-Förderung“</a:t>
            </a:r>
          </a:p>
        </p:txBody>
      </p:sp>
      <p:sp>
        <p:nvSpPr>
          <p:cNvPr id="8" name="Rechteck 7"/>
          <p:cNvSpPr/>
          <p:nvPr/>
        </p:nvSpPr>
        <p:spPr>
          <a:xfrm>
            <a:off x="669464" y="3450017"/>
            <a:ext cx="4557192" cy="828522"/>
          </a:xfrm>
          <a:prstGeom prst="rect">
            <a:avLst/>
          </a:prstGeom>
          <a:solidFill>
            <a:srgbClr val="B02B3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1400" b="1" dirty="0">
                <a:solidFill>
                  <a:schemeClr val="bg1"/>
                </a:solidFill>
                <a:latin typeface="Arial Narrow" panose="020B0606020202030204" pitchFamily="34" charset="0"/>
              </a:rPr>
              <a:t>Handlungsfeld 3</a:t>
            </a:r>
          </a:p>
          <a:p>
            <a:r>
              <a:rPr lang="de-DE" sz="1400" dirty="0">
                <a:solidFill>
                  <a:schemeClr val="bg1"/>
                </a:solidFill>
                <a:latin typeface="Arial Narrow" panose="020B0606020202030204" pitchFamily="34" charset="0"/>
              </a:rPr>
              <a:t>„Fuhrpark – Dienstreisen – E-Mobilität - Parkraum“</a:t>
            </a: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99295">
            <a:off x="5146076" y="581105"/>
            <a:ext cx="4001207" cy="534820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74916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590872" y="274638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3200" b="1" dirty="0" smtClean="0"/>
              <a:t>Ergebnisse Mitarbeiterbefragung</a:t>
            </a:r>
            <a:endParaRPr lang="de-DE" sz="3200" b="1" dirty="0"/>
          </a:p>
        </p:txBody>
      </p:sp>
      <p:graphicFrame>
        <p:nvGraphicFramePr>
          <p:cNvPr id="5" name="Inhaltsplatzhalter 5">
            <a:extLst>
              <a:ext uri="{FF2B5EF4-FFF2-40B4-BE49-F238E27FC236}">
                <a16:creationId xmlns:a16="http://schemas.microsoft.com/office/drawing/2014/main" id="{7B7DBCF1-DD53-4B73-8359-DDE3AF5963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6464798"/>
              </p:ext>
            </p:extLst>
          </p:nvPr>
        </p:nvGraphicFramePr>
        <p:xfrm>
          <a:off x="457200" y="1500188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itel 1">
            <a:extLst>
              <a:ext uri="{FF2B5EF4-FFF2-40B4-BE49-F238E27FC236}">
                <a16:creationId xmlns:a16="http://schemas.microsoft.com/office/drawing/2014/main" id="{60187AA7-A1CB-4C99-BD4F-372C8AD6DED5}"/>
              </a:ext>
            </a:extLst>
          </p:cNvPr>
          <p:cNvSpPr txBox="1">
            <a:spLocks/>
          </p:cNvSpPr>
          <p:nvPr/>
        </p:nvSpPr>
        <p:spPr>
          <a:xfrm>
            <a:off x="590872" y="1046758"/>
            <a:ext cx="7941568" cy="6540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1800" b="1" dirty="0" smtClean="0"/>
              <a:t>Distanz zwischen Wohn- und Dienstort</a:t>
            </a:r>
            <a:endParaRPr lang="de-DE" sz="1800" b="1" dirty="0"/>
          </a:p>
        </p:txBody>
      </p:sp>
    </p:spTree>
    <p:extLst>
      <p:ext uri="{BB962C8B-B14F-4D97-AF65-F5344CB8AC3E}">
        <p14:creationId xmlns:p14="http://schemas.microsoft.com/office/powerpoint/2010/main" val="481502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590872" y="274638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3200" b="1" dirty="0" smtClean="0"/>
              <a:t>Potenziale für Umstieg auf den Umweltverbund</a:t>
            </a:r>
            <a:endParaRPr lang="de-DE" sz="3200" b="1" dirty="0"/>
          </a:p>
        </p:txBody>
      </p:sp>
      <p:graphicFrame>
        <p:nvGraphicFramePr>
          <p:cNvPr id="5" name="Inhaltsplatzhalter 9">
            <a:extLst>
              <a:ext uri="{FF2B5EF4-FFF2-40B4-BE49-F238E27FC236}">
                <a16:creationId xmlns:a16="http://schemas.microsoft.com/office/drawing/2014/main" id="{C6C558CD-B468-4350-AA53-1E885618CF9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15870730"/>
              </p:ext>
            </p:extLst>
          </p:nvPr>
        </p:nvGraphicFramePr>
        <p:xfrm>
          <a:off x="159184" y="1427137"/>
          <a:ext cx="3022835" cy="4025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Inhaltsplatzhalter 9">
            <a:extLst>
              <a:ext uri="{FF2B5EF4-FFF2-40B4-BE49-F238E27FC236}">
                <a16:creationId xmlns:a16="http://schemas.microsoft.com/office/drawing/2014/main" id="{96350534-96B4-46BD-B765-47C7557528B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9054464"/>
              </p:ext>
            </p:extLst>
          </p:nvPr>
        </p:nvGraphicFramePr>
        <p:xfrm>
          <a:off x="3042453" y="1700808"/>
          <a:ext cx="3059094" cy="4295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Inhaltsplatzhalter 8">
            <a:extLst>
              <a:ext uri="{FF2B5EF4-FFF2-40B4-BE49-F238E27FC236}">
                <a16:creationId xmlns:a16="http://schemas.microsoft.com/office/drawing/2014/main" id="{EBE4641E-7EA9-4FE2-AFC5-7824B9FE4E3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34895927"/>
              </p:ext>
            </p:extLst>
          </p:nvPr>
        </p:nvGraphicFramePr>
        <p:xfrm>
          <a:off x="6278847" y="1450007"/>
          <a:ext cx="2916832" cy="40614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9891269"/>
              </p:ext>
            </p:extLst>
          </p:nvPr>
        </p:nvGraphicFramePr>
        <p:xfrm>
          <a:off x="107505" y="1397000"/>
          <a:ext cx="903649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2165">
                  <a:extLst>
                    <a:ext uri="{9D8B030D-6E8A-4147-A177-3AD203B41FA5}">
                      <a16:colId xmlns:a16="http://schemas.microsoft.com/office/drawing/2014/main" val="285216164"/>
                    </a:ext>
                  </a:extLst>
                </a:gridCol>
                <a:gridCol w="3012165">
                  <a:extLst>
                    <a:ext uri="{9D8B030D-6E8A-4147-A177-3AD203B41FA5}">
                      <a16:colId xmlns:a16="http://schemas.microsoft.com/office/drawing/2014/main" val="1002391384"/>
                    </a:ext>
                  </a:extLst>
                </a:gridCol>
                <a:gridCol w="3012165">
                  <a:extLst>
                    <a:ext uri="{9D8B030D-6E8A-4147-A177-3AD203B41FA5}">
                      <a16:colId xmlns:a16="http://schemas.microsoft.com/office/drawing/2014/main" val="25724500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rgbClr val="C00000"/>
                          </a:solidFill>
                        </a:rPr>
                        <a:t>Radfahren</a:t>
                      </a:r>
                      <a:endParaRPr lang="de-DE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rgbClr val="C00000"/>
                          </a:solidFill>
                        </a:rPr>
                        <a:t>Fahrgemeinschaften</a:t>
                      </a:r>
                      <a:endParaRPr lang="de-DE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rgbClr val="C00000"/>
                          </a:solidFill>
                        </a:rPr>
                        <a:t>ÖPNV</a:t>
                      </a:r>
                      <a:endParaRPr lang="de-DE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13363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687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1"/>
          <p:cNvSpPr txBox="1">
            <a:spLocks/>
          </p:cNvSpPr>
          <p:nvPr/>
        </p:nvSpPr>
        <p:spPr>
          <a:xfrm>
            <a:off x="590872" y="274638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3200" b="1" dirty="0" smtClean="0"/>
              <a:t>Maßnahmenvorschläge Belegschaft</a:t>
            </a:r>
            <a:endParaRPr lang="de-DE" sz="3200" b="1" dirty="0"/>
          </a:p>
        </p:txBody>
      </p:sp>
      <p:pic>
        <p:nvPicPr>
          <p:cNvPr id="4" name="Inhaltsplatzhalter 5">
            <a:extLst>
              <a:ext uri="{FF2B5EF4-FFF2-40B4-BE49-F238E27FC236}">
                <a16:creationId xmlns:a16="http://schemas.microsoft.com/office/drawing/2014/main" id="{82EDDB09-F2C4-4BEF-B625-27CDE0F5A5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074" y="1412776"/>
            <a:ext cx="7773852" cy="471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54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2"/>
          <p:cNvSpPr txBox="1">
            <a:spLocks/>
          </p:cNvSpPr>
          <p:nvPr/>
        </p:nvSpPr>
        <p:spPr>
          <a:xfrm>
            <a:off x="611560" y="404666"/>
            <a:ext cx="8229600" cy="584775"/>
          </a:xfrm>
          <a:prstGeom prst="rect">
            <a:avLst/>
          </a:prstGeom>
          <a:noFill/>
        </p:spPr>
        <p:txBody>
          <a:bodyPr vert="horz" lIns="91440" tIns="45720" rIns="91440" bIns="45720" rtlCol="0">
            <a:sp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DE" b="1" dirty="0" smtClean="0">
                <a:solidFill>
                  <a:schemeClr val="tx1"/>
                </a:solidFill>
              </a:rPr>
              <a:t>Radverkehrsförderung: Infrastruktur</a:t>
            </a:r>
            <a:endParaRPr lang="de-DE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1110741306996530957059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1278" y="3714437"/>
            <a:ext cx="3240000" cy="243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5259" y="3714437"/>
            <a:ext cx="3240000" cy="2430000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96" y="1138013"/>
            <a:ext cx="3240000" cy="2430000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462" y="1138013"/>
            <a:ext cx="3240000" cy="243000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716789" y="1441495"/>
            <a:ext cx="2427851" cy="1820888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7236296" y="4149080"/>
            <a:ext cx="18036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dirty="0" smtClean="0"/>
              <a:t>in KH5 zusätzlich </a:t>
            </a:r>
          </a:p>
          <a:p>
            <a:r>
              <a:rPr lang="de-DE" i="1" dirty="0" smtClean="0"/>
              <a:t>Umkleide- und</a:t>
            </a:r>
          </a:p>
          <a:p>
            <a:r>
              <a:rPr lang="de-DE" i="1" dirty="0" smtClean="0"/>
              <a:t>Duschmöglich-</a:t>
            </a:r>
          </a:p>
          <a:p>
            <a:r>
              <a:rPr lang="de-DE" i="1" dirty="0" err="1" smtClean="0"/>
              <a:t>keiten</a:t>
            </a:r>
            <a:r>
              <a:rPr lang="de-DE" i="1" dirty="0" smtClean="0"/>
              <a:t>!</a:t>
            </a:r>
            <a:endParaRPr lang="de-DE" i="1" dirty="0"/>
          </a:p>
        </p:txBody>
      </p:sp>
    </p:spTree>
    <p:extLst>
      <p:ext uri="{BB962C8B-B14F-4D97-AF65-F5344CB8AC3E}">
        <p14:creationId xmlns:p14="http://schemas.microsoft.com/office/powerpoint/2010/main" val="2671298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7624" y="1344195"/>
            <a:ext cx="3240000" cy="2088232"/>
          </a:xfrm>
          <a:prstGeom prst="rect">
            <a:avLst/>
          </a:prstGeom>
        </p:spPr>
      </p:pic>
      <p:sp>
        <p:nvSpPr>
          <p:cNvPr id="6" name="Inhaltsplatzhalter 2"/>
          <p:cNvSpPr txBox="1">
            <a:spLocks/>
          </p:cNvSpPr>
          <p:nvPr/>
        </p:nvSpPr>
        <p:spPr>
          <a:xfrm>
            <a:off x="611560" y="404666"/>
            <a:ext cx="8229600" cy="584775"/>
          </a:xfrm>
          <a:prstGeom prst="rect">
            <a:avLst/>
          </a:prstGeom>
          <a:noFill/>
        </p:spPr>
        <p:txBody>
          <a:bodyPr vert="horz" lIns="91440" tIns="45720" rIns="91440" bIns="45720" rtlCol="0">
            <a:sp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DE" b="1" dirty="0" smtClean="0">
                <a:solidFill>
                  <a:schemeClr val="tx1"/>
                </a:solidFill>
              </a:rPr>
              <a:t>Radverkehrsförderung: Fuhrpark</a:t>
            </a:r>
            <a:endParaRPr lang="de-DE" b="1" dirty="0">
              <a:solidFill>
                <a:schemeClr val="tx1"/>
              </a:solidFill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624" y="3573016"/>
            <a:ext cx="3240000" cy="2430000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6360" y="1330524"/>
            <a:ext cx="2797968" cy="2098476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6360" y="3573016"/>
            <a:ext cx="3240000" cy="243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0255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239" y="1268760"/>
            <a:ext cx="7811521" cy="23042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8" name="Inhaltsplatzhalter 2"/>
          <p:cNvSpPr txBox="1">
            <a:spLocks/>
          </p:cNvSpPr>
          <p:nvPr/>
        </p:nvSpPr>
        <p:spPr>
          <a:xfrm>
            <a:off x="611560" y="404666"/>
            <a:ext cx="8229600" cy="584775"/>
          </a:xfrm>
          <a:prstGeom prst="rect">
            <a:avLst/>
          </a:prstGeom>
          <a:noFill/>
        </p:spPr>
        <p:txBody>
          <a:bodyPr vert="horz" lIns="91440" tIns="45720" rIns="91440" bIns="45720" rtlCol="0">
            <a:sp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DE" b="1" dirty="0" smtClean="0">
                <a:solidFill>
                  <a:schemeClr val="tx1"/>
                </a:solidFill>
              </a:rPr>
              <a:t>Radverkehrsförderung: Anreize</a:t>
            </a:r>
            <a:endParaRPr lang="de-DE" b="1" dirty="0">
              <a:solidFill>
                <a:schemeClr val="tx1"/>
              </a:solidFill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1" y="3789040"/>
            <a:ext cx="7866200" cy="231941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8188873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2"/>
          <p:cNvSpPr txBox="1">
            <a:spLocks/>
          </p:cNvSpPr>
          <p:nvPr/>
        </p:nvSpPr>
        <p:spPr>
          <a:xfrm>
            <a:off x="611560" y="404666"/>
            <a:ext cx="8532440" cy="523220"/>
          </a:xfrm>
          <a:prstGeom prst="rect">
            <a:avLst/>
          </a:prstGeom>
          <a:noFill/>
        </p:spPr>
        <p:txBody>
          <a:bodyPr vert="horz" wrap="square" lIns="91440" tIns="45720" rIns="91440" bIns="45720" rtlCol="0">
            <a:sp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DE" sz="2800" b="1" dirty="0" smtClean="0">
                <a:solidFill>
                  <a:schemeClr val="tx1"/>
                </a:solidFill>
              </a:rPr>
              <a:t>Radverkehrsförderung: Dienstradleasing ab 6-2022</a:t>
            </a:r>
            <a:endParaRPr lang="de-DE" sz="2800" b="1" dirty="0">
              <a:solidFill>
                <a:schemeClr val="tx1"/>
              </a:solidFill>
            </a:endParaRP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2385" y="4149080"/>
            <a:ext cx="3979450" cy="1888108"/>
          </a:xfrm>
          <a:prstGeom prst="rect">
            <a:avLst/>
          </a:prstGeom>
        </p:spPr>
      </p:pic>
      <p:sp>
        <p:nvSpPr>
          <p:cNvPr id="8" name="Rechteck 7"/>
          <p:cNvSpPr/>
          <p:nvPr/>
        </p:nvSpPr>
        <p:spPr>
          <a:xfrm rot="16200000">
            <a:off x="7780285" y="4793876"/>
            <a:ext cx="229654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100" i="1" dirty="0" smtClean="0"/>
              <a:t>Auszug von der Homepage </a:t>
            </a:r>
            <a:r>
              <a:rPr lang="de-DE" sz="1100" i="1" dirty="0"/>
              <a:t>der Bikeleasing-Service GmbH &amp; Co. KG </a:t>
            </a:r>
          </a:p>
        </p:txBody>
      </p:sp>
      <p:sp>
        <p:nvSpPr>
          <p:cNvPr id="2" name="Rechteck 1"/>
          <p:cNvSpPr/>
          <p:nvPr/>
        </p:nvSpPr>
        <p:spPr>
          <a:xfrm>
            <a:off x="323527" y="1052736"/>
            <a:ext cx="839830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neue tarifvertragliche Regelungen machen seit März 2021 das Dienstradleasing auch im </a:t>
            </a:r>
            <a:r>
              <a:rPr lang="de-DE" dirty="0"/>
              <a:t>kommunalen öffentlichen Dienst </a:t>
            </a:r>
            <a:r>
              <a:rPr lang="de-DE" dirty="0" smtClean="0"/>
              <a:t>möglich</a:t>
            </a:r>
            <a:endParaRPr lang="de-D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Kreisverwaltung </a:t>
            </a:r>
            <a:r>
              <a:rPr lang="de-DE" dirty="0"/>
              <a:t>Coesfeld hat sich als fahrradfreundlicher Arbeitgeber dazu entschieden, Dienstradleasing anzubieten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b="1" dirty="0"/>
              <a:t>Beamtenrechtliche Regelung </a:t>
            </a:r>
            <a:r>
              <a:rPr lang="de-DE" dirty="0"/>
              <a:t>zum Fahrradleasing derzeit nicht absehbar (</a:t>
            </a:r>
            <a:r>
              <a:rPr lang="de-DE" dirty="0">
                <a:sym typeface="Wingdings" panose="05000000000000000000" pitchFamily="2" charset="2"/>
              </a:rPr>
              <a:t> die Kreisverwaltung Coesfeld bietet hier als Alternative ein zinsloses Darlehen </a:t>
            </a:r>
            <a:r>
              <a:rPr lang="de-DE" b="1" dirty="0">
                <a:sym typeface="Wingdings" panose="05000000000000000000" pitchFamily="2" charset="2"/>
              </a:rPr>
              <a:t>für alle Mitarbeitenden </a:t>
            </a:r>
            <a:r>
              <a:rPr lang="de-DE" dirty="0">
                <a:sym typeface="Wingdings" panose="05000000000000000000" pitchFamily="2" charset="2"/>
              </a:rPr>
              <a:t>an</a:t>
            </a:r>
            <a:r>
              <a:rPr lang="de-DE" dirty="0" smtClean="0">
                <a:sym typeface="Wingdings" panose="05000000000000000000" pitchFamily="2" charset="2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 smtClean="0">
              <a:sym typeface="Wingdings" panose="05000000000000000000" pitchFamily="2" charset="2"/>
            </a:endParaRPr>
          </a:p>
          <a:p>
            <a:r>
              <a:rPr lang="de-DE" b="1" dirty="0"/>
              <a:t>Anbieter: </a:t>
            </a:r>
            <a:r>
              <a:rPr lang="de-DE" b="1" dirty="0" err="1"/>
              <a:t>Bikeleasing</a:t>
            </a:r>
            <a:r>
              <a:rPr lang="de-DE" b="1" dirty="0"/>
              <a:t>-Service GmbH &amp; Co. KG (Uslar)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einfache und sichere Abwicklung über </a:t>
            </a:r>
            <a:r>
              <a:rPr lang="de-DE" dirty="0" smtClean="0"/>
              <a:t>Web-Portal</a:t>
            </a:r>
            <a:endParaRPr lang="de-D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großes Händlernetz vor Ort </a:t>
            </a:r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gutes Versicherungspaket</a:t>
            </a:r>
            <a:endParaRPr lang="de-DE" dirty="0"/>
          </a:p>
        </p:txBody>
      </p:sp>
      <p:pic>
        <p:nvPicPr>
          <p:cNvPr id="31" name="Grafik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100" y="3795204"/>
            <a:ext cx="4150580" cy="2595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7001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2"/>
          <p:cNvSpPr txBox="1">
            <a:spLocks/>
          </p:cNvSpPr>
          <p:nvPr/>
        </p:nvSpPr>
        <p:spPr>
          <a:xfrm>
            <a:off x="611560" y="404666"/>
            <a:ext cx="8229600" cy="584775"/>
          </a:xfrm>
          <a:prstGeom prst="rect">
            <a:avLst/>
          </a:prstGeom>
          <a:noFill/>
        </p:spPr>
        <p:txBody>
          <a:bodyPr vert="horz" lIns="91440" tIns="45720" rIns="91440" bIns="45720" rtlCol="0">
            <a:sp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DE" b="1" dirty="0" smtClean="0">
                <a:solidFill>
                  <a:schemeClr val="tx1"/>
                </a:solidFill>
              </a:rPr>
              <a:t>Radverkehrsförderung: Bewusstseinsbildung</a:t>
            </a:r>
            <a:endParaRPr lang="de-DE" b="1" dirty="0">
              <a:solidFill>
                <a:schemeClr val="tx1"/>
              </a:solidFill>
            </a:endParaRP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2717" y="3247833"/>
            <a:ext cx="1585914" cy="1969176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999" y="1340768"/>
            <a:ext cx="3325000" cy="1897168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0352" y="1134702"/>
            <a:ext cx="5613648" cy="2541835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6673" y="3861048"/>
            <a:ext cx="5699373" cy="2458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890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Inhaltsplatzhalter 2"/>
          <p:cNvSpPr txBox="1">
            <a:spLocks/>
          </p:cNvSpPr>
          <p:nvPr/>
        </p:nvSpPr>
        <p:spPr>
          <a:xfrm>
            <a:off x="611560" y="404666"/>
            <a:ext cx="8229600" cy="584775"/>
          </a:xfrm>
          <a:prstGeom prst="rect">
            <a:avLst/>
          </a:prstGeom>
          <a:noFill/>
        </p:spPr>
        <p:txBody>
          <a:bodyPr vert="horz" lIns="91440" tIns="45720" rIns="91440" bIns="45720" rtlCol="0">
            <a:sp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DE" b="1" dirty="0" smtClean="0">
                <a:solidFill>
                  <a:schemeClr val="tx1"/>
                </a:solidFill>
              </a:rPr>
              <a:t>ÖPNV-Förderung</a:t>
            </a:r>
            <a:endParaRPr lang="de-DE" b="1" dirty="0">
              <a:solidFill>
                <a:schemeClr val="tx1"/>
              </a:solidFill>
            </a:endParaRPr>
          </a:p>
        </p:txBody>
      </p:sp>
      <p:pic>
        <p:nvPicPr>
          <p:cNvPr id="16" name="Grafik 1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98" y="1124744"/>
            <a:ext cx="7452529" cy="4248472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935173">
            <a:off x="162533" y="3889418"/>
            <a:ext cx="2733077" cy="195649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0698738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Inhaltsplatzhalter 2"/>
          <p:cNvSpPr txBox="1">
            <a:spLocks/>
          </p:cNvSpPr>
          <p:nvPr/>
        </p:nvSpPr>
        <p:spPr>
          <a:xfrm>
            <a:off x="611560" y="404666"/>
            <a:ext cx="8229600" cy="584775"/>
          </a:xfrm>
          <a:prstGeom prst="rect">
            <a:avLst/>
          </a:prstGeom>
          <a:noFill/>
        </p:spPr>
        <p:txBody>
          <a:bodyPr vert="horz" lIns="91440" tIns="45720" rIns="91440" bIns="45720" rtlCol="0">
            <a:sp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DE" b="1" dirty="0" smtClean="0">
                <a:solidFill>
                  <a:schemeClr val="tx1"/>
                </a:solidFill>
              </a:rPr>
              <a:t>ÖPNV-Förderung</a:t>
            </a:r>
            <a:endParaRPr lang="de-DE" b="1" dirty="0">
              <a:solidFill>
                <a:schemeClr val="tx1"/>
              </a:solidFill>
            </a:endParaRPr>
          </a:p>
        </p:txBody>
      </p:sp>
      <p:grpSp>
        <p:nvGrpSpPr>
          <p:cNvPr id="7" name="Gruppieren 6"/>
          <p:cNvGrpSpPr>
            <a:grpSpLocks noChangeAspect="1"/>
          </p:cNvGrpSpPr>
          <p:nvPr/>
        </p:nvGrpSpPr>
        <p:grpSpPr>
          <a:xfrm>
            <a:off x="600810" y="1916832"/>
            <a:ext cx="8095376" cy="2448272"/>
            <a:chOff x="1680648" y="2941320"/>
            <a:chExt cx="5764854" cy="1743456"/>
          </a:xfrm>
        </p:grpSpPr>
        <p:pic>
          <p:nvPicPr>
            <p:cNvPr id="3" name="Grafik 2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98498" y="2941320"/>
              <a:ext cx="5747004" cy="975360"/>
            </a:xfrm>
            <a:prstGeom prst="rect">
              <a:avLst/>
            </a:prstGeom>
          </p:spPr>
        </p:pic>
        <p:pic>
          <p:nvPicPr>
            <p:cNvPr id="6" name="Grafik 5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80648" y="3916680"/>
              <a:ext cx="5747004" cy="768096"/>
            </a:xfrm>
            <a:prstGeom prst="rect">
              <a:avLst/>
            </a:prstGeom>
          </p:spPr>
        </p:pic>
      </p:grpSp>
      <p:sp>
        <p:nvSpPr>
          <p:cNvPr id="10" name="Textfeld 9"/>
          <p:cNvSpPr txBox="1"/>
          <p:nvPr/>
        </p:nvSpPr>
        <p:spPr>
          <a:xfrm>
            <a:off x="600810" y="1105580"/>
            <a:ext cx="76319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b="1" dirty="0" smtClean="0">
                <a:solidFill>
                  <a:srgbClr val="A1121E"/>
                </a:solidFill>
              </a:rPr>
              <a:t>Ausblick auf das neue JobTicket ab 1. August 2022</a:t>
            </a:r>
            <a:endParaRPr lang="de-DE" sz="2800" b="1" dirty="0">
              <a:solidFill>
                <a:srgbClr val="A1121E"/>
              </a:solidFill>
            </a:endParaRPr>
          </a:p>
        </p:txBody>
      </p:sp>
      <p:sp>
        <p:nvSpPr>
          <p:cNvPr id="12" name="Rechteck 11"/>
          <p:cNvSpPr/>
          <p:nvPr/>
        </p:nvSpPr>
        <p:spPr>
          <a:xfrm>
            <a:off x="4900773" y="1898216"/>
            <a:ext cx="1111387" cy="2250864"/>
          </a:xfrm>
          <a:prstGeom prst="rect">
            <a:avLst/>
          </a:prstGeom>
          <a:noFill/>
          <a:ln w="38100">
            <a:solidFill>
              <a:srgbClr val="A112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4" name="Gerader Verbinder 13"/>
          <p:cNvCxnSpPr/>
          <p:nvPr/>
        </p:nvCxnSpPr>
        <p:spPr>
          <a:xfrm>
            <a:off x="6012160" y="4149080"/>
            <a:ext cx="360040" cy="319970"/>
          </a:xfrm>
          <a:prstGeom prst="line">
            <a:avLst/>
          </a:prstGeom>
          <a:noFill/>
          <a:ln w="38100">
            <a:solidFill>
              <a:srgbClr val="A112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5" name="Textfeld 14"/>
          <p:cNvSpPr txBox="1"/>
          <p:nvPr/>
        </p:nvSpPr>
        <p:spPr>
          <a:xfrm>
            <a:off x="6365748" y="4429190"/>
            <a:ext cx="20949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i="1" dirty="0" smtClean="0">
                <a:solidFill>
                  <a:srgbClr val="A1121E"/>
                </a:solidFill>
              </a:rPr>
              <a:t>Beispiel Coesfeld-Münster</a:t>
            </a:r>
            <a:endParaRPr lang="de-DE" sz="1400" i="1" dirty="0">
              <a:solidFill>
                <a:srgbClr val="A1121E"/>
              </a:solidFill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600810" y="5013176"/>
            <a:ext cx="79944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b="1" dirty="0" smtClean="0"/>
              <a:t>&gt;&gt; Vorschlag der Verwaltung: Realisierung der Variante 2 mit Arbeitgeberzuschuss!</a:t>
            </a:r>
            <a:endParaRPr lang="de-DE" b="1" dirty="0"/>
          </a:p>
        </p:txBody>
      </p:sp>
    </p:spTree>
    <p:extLst>
      <p:ext uri="{BB962C8B-B14F-4D97-AF65-F5344CB8AC3E}">
        <p14:creationId xmlns:p14="http://schemas.microsoft.com/office/powerpoint/2010/main" val="37896007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590872" y="274638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3200" b="1" dirty="0" smtClean="0"/>
              <a:t>Fuhrparkumstellung auf E-Mobilität</a:t>
            </a:r>
            <a:endParaRPr lang="de-DE" sz="3200" b="1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608" y="2420888"/>
            <a:ext cx="4968552" cy="3726414"/>
          </a:xfrm>
          <a:prstGeom prst="rect">
            <a:avLst/>
          </a:prstGeom>
        </p:spPr>
      </p:pic>
      <p:pic>
        <p:nvPicPr>
          <p:cNvPr id="2050" name="Picture 2" descr="6834552231568633429748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373139" y="1907781"/>
            <a:ext cx="3960040" cy="2970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4" cstate="email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7504" y="1122918"/>
            <a:ext cx="3384376" cy="187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334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590872" y="274638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3200" b="1" dirty="0" smtClean="0"/>
              <a:t>Weiterer Ausbau der E-Ladeinfrastruktur</a:t>
            </a:r>
            <a:endParaRPr lang="de-DE" sz="3200" b="1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1" y="1268760"/>
            <a:ext cx="4824536" cy="3618402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9227" y="2492896"/>
            <a:ext cx="4674773" cy="3506080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02040" y="4990864"/>
            <a:ext cx="2581928" cy="1246448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32040" y="1066327"/>
            <a:ext cx="1728192" cy="1316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081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590872" y="274638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/>
              <a:t>Pilot-</a:t>
            </a:r>
            <a:r>
              <a:rPr lang="en-US" sz="3200" b="1" dirty="0" err="1" smtClean="0"/>
              <a:t>Projekt</a:t>
            </a:r>
            <a:r>
              <a:rPr lang="en-US" sz="3200" b="1" dirty="0" smtClean="0"/>
              <a:t> </a:t>
            </a:r>
            <a:r>
              <a:rPr lang="en-US" sz="3200" b="1" dirty="0"/>
              <a:t>Corporate </a:t>
            </a:r>
            <a:r>
              <a:rPr lang="en-US" sz="3200" b="1" dirty="0" smtClean="0"/>
              <a:t>CarSharing</a:t>
            </a:r>
            <a:endParaRPr lang="en-US" sz="3200" b="1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6" y="1381336"/>
            <a:ext cx="8834127" cy="4320480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154936" y="5701816"/>
            <a:ext cx="1471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i="1" dirty="0" smtClean="0"/>
              <a:t>Quelle: wuddi GmbH</a:t>
            </a:r>
            <a:endParaRPr lang="de-DE" sz="1200" i="1" dirty="0"/>
          </a:p>
        </p:txBody>
      </p:sp>
    </p:spTree>
    <p:extLst>
      <p:ext uri="{BB962C8B-B14F-4D97-AF65-F5344CB8AC3E}">
        <p14:creationId xmlns:p14="http://schemas.microsoft.com/office/powerpoint/2010/main" val="3467766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590872" y="274638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err="1" smtClean="0"/>
              <a:t>Digitalisierung</a:t>
            </a:r>
            <a:r>
              <a:rPr lang="en-US" sz="3200" b="1" dirty="0" smtClean="0"/>
              <a:t> – </a:t>
            </a:r>
            <a:r>
              <a:rPr lang="en-US" sz="3200" b="1" dirty="0" err="1" smtClean="0"/>
              <a:t>Beispiel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Dienstreise</a:t>
            </a:r>
            <a:r>
              <a:rPr lang="en-US" sz="3200" b="1" dirty="0" smtClean="0"/>
              <a:t>-Workflow</a:t>
            </a:r>
            <a:endParaRPr lang="en-US" sz="3200" b="1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358" y="1274635"/>
            <a:ext cx="7764066" cy="4746529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9105780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590872" y="274638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3200" b="1" dirty="0"/>
              <a:t>Anreize für mehr Fahrgemeinschaften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1052738"/>
            <a:ext cx="5472608" cy="5072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903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590872" y="274638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3200" b="1" dirty="0"/>
              <a:t>Arbeitswege vermeiden!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1152612"/>
            <a:ext cx="4679504" cy="3118451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5618" y="1291111"/>
            <a:ext cx="4408844" cy="3306633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251520" y="4298931"/>
            <a:ext cx="18673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i="1" dirty="0" smtClean="0"/>
              <a:t>Quelle: </a:t>
            </a:r>
            <a:r>
              <a:rPr lang="de-DE" sz="1200" i="1" dirty="0" err="1" smtClean="0"/>
              <a:t>Pixabay</a:t>
            </a:r>
            <a:r>
              <a:rPr lang="de-DE" sz="1200" i="1" dirty="0" smtClean="0"/>
              <a:t> </a:t>
            </a:r>
            <a:r>
              <a:rPr lang="de-DE" sz="1200" i="1" dirty="0"/>
              <a:t>/ </a:t>
            </a:r>
            <a:r>
              <a:rPr lang="de-DE" sz="1200" i="1" dirty="0" err="1"/>
              <a:t>lukasbieri</a:t>
            </a:r>
            <a:endParaRPr lang="de-DE" sz="1200" i="1" dirty="0"/>
          </a:p>
        </p:txBody>
      </p:sp>
      <p:sp>
        <p:nvSpPr>
          <p:cNvPr id="9" name="Textfeld 8"/>
          <p:cNvSpPr txBox="1"/>
          <p:nvPr/>
        </p:nvSpPr>
        <p:spPr>
          <a:xfrm>
            <a:off x="7449759" y="4584579"/>
            <a:ext cx="164987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i="1" dirty="0" smtClean="0"/>
              <a:t>Quelle: </a:t>
            </a:r>
            <a:r>
              <a:rPr lang="de-DE" sz="1200" i="1" dirty="0" err="1" smtClean="0"/>
              <a:t>Pixabay</a:t>
            </a:r>
            <a:r>
              <a:rPr lang="de-DE" sz="1200" i="1" dirty="0" smtClean="0"/>
              <a:t> </a:t>
            </a:r>
            <a:r>
              <a:rPr lang="de-DE" sz="1200" i="1" dirty="0"/>
              <a:t>/ </a:t>
            </a:r>
            <a:r>
              <a:rPr lang="de-DE" sz="1200" i="1" dirty="0" err="1"/>
              <a:t>jraffin</a:t>
            </a:r>
            <a:endParaRPr lang="de-DE" sz="1200" i="1" dirty="0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8914" y="3789040"/>
            <a:ext cx="5151189" cy="291717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1" name="Textfeld 10"/>
          <p:cNvSpPr txBox="1"/>
          <p:nvPr/>
        </p:nvSpPr>
        <p:spPr>
          <a:xfrm rot="16200000">
            <a:off x="1139233" y="5709310"/>
            <a:ext cx="18423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i="1" dirty="0" smtClean="0"/>
              <a:t>Quelle: weslink.de/</a:t>
            </a:r>
            <a:r>
              <a:rPr lang="de-DE" sz="1200" i="1" dirty="0" err="1" smtClean="0"/>
              <a:t>cocowo</a:t>
            </a:r>
            <a:endParaRPr lang="de-DE" sz="1200" i="1" dirty="0"/>
          </a:p>
        </p:txBody>
      </p:sp>
    </p:spTree>
    <p:extLst>
      <p:ext uri="{BB962C8B-B14F-4D97-AF65-F5344CB8AC3E}">
        <p14:creationId xmlns:p14="http://schemas.microsoft.com/office/powerpoint/2010/main" val="1772729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590872" y="274638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3200" b="1" dirty="0" smtClean="0"/>
              <a:t>Information &amp; Kommunikation</a:t>
            </a:r>
            <a:endParaRPr lang="de-DE" sz="3200" b="1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7321" y="1124744"/>
            <a:ext cx="2599550" cy="3707262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8272" y="2060848"/>
            <a:ext cx="3600000" cy="3596121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321" y="4611001"/>
            <a:ext cx="2520000" cy="1675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19959" y="4437112"/>
            <a:ext cx="2520000" cy="1675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31598" y="4228694"/>
            <a:ext cx="2520000" cy="1675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8272" y="1237888"/>
            <a:ext cx="3600000" cy="82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036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590872" y="274638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3200" b="1" dirty="0" smtClean="0"/>
              <a:t>Fahrradfreundlicher Arbeitgeber in GOLD</a:t>
            </a:r>
            <a:endParaRPr lang="de-DE" sz="3200" b="1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1268760"/>
            <a:ext cx="6768752" cy="4520022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1340768"/>
            <a:ext cx="1512168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63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C91DC9C6-3A3A-4885-AD21-CCF1A267D8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64738" y="1196752"/>
            <a:ext cx="2379261" cy="4801010"/>
          </a:xfrm>
          <a:prstGeom prst="rect">
            <a:avLst/>
          </a:prstGeom>
        </p:spPr>
      </p:pic>
      <p:sp>
        <p:nvSpPr>
          <p:cNvPr id="6" name="Textplatzhalter 7"/>
          <p:cNvSpPr>
            <a:spLocks noGrp="1"/>
          </p:cNvSpPr>
          <p:nvPr>
            <p:ph type="body" sz="quarter" idx="10" hasCustomPrompt="1"/>
          </p:nvPr>
        </p:nvSpPr>
        <p:spPr>
          <a:xfrm>
            <a:off x="107504" y="3933056"/>
            <a:ext cx="6192837" cy="1938992"/>
          </a:xfrm>
          <a:prstGeom prst="rect">
            <a:avLst/>
          </a:prstGeom>
        </p:spPr>
        <p:txBody>
          <a:bodyPr anchor="ctr" anchorCtr="0">
            <a:spAutoFit/>
          </a:bodyPr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de-DE" sz="2000" kern="1200" baseline="0" dirty="0" smtClean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defRPr>
            </a:lvl1pPr>
            <a:lvl2pPr>
              <a:defRPr sz="2000" b="1">
                <a:latin typeface="Calibri" pitchFamily="34" charset="0"/>
              </a:defRPr>
            </a:lvl2pPr>
            <a:lvl3pPr>
              <a:defRPr sz="2000" b="1">
                <a:latin typeface="Calibri" pitchFamily="34" charset="0"/>
              </a:defRPr>
            </a:lvl3pPr>
            <a:lvl4pPr>
              <a:defRPr sz="2000" b="1">
                <a:latin typeface="Calibri" pitchFamily="34" charset="0"/>
              </a:defRPr>
            </a:lvl4pPr>
            <a:lvl5pPr>
              <a:defRPr sz="2000" b="1">
                <a:latin typeface="Calibri" pitchFamily="34" charset="0"/>
              </a:defRPr>
            </a:lvl5pPr>
          </a:lstStyle>
          <a:p>
            <a:pPr lvl="0"/>
            <a:r>
              <a:rPr lang="de-DE" dirty="0" smtClean="0"/>
              <a:t>Mathias Raabe</a:t>
            </a:r>
          </a:p>
          <a:p>
            <a:pPr lvl="0"/>
            <a:r>
              <a:rPr lang="de-DE" dirty="0" smtClean="0"/>
              <a:t>Büro des Landrats, Kreisentwicklung    </a:t>
            </a:r>
            <a:br>
              <a:rPr lang="de-DE" dirty="0" smtClean="0"/>
            </a:br>
            <a:r>
              <a:rPr lang="de-DE" dirty="0" smtClean="0"/>
              <a:t>Tel. (02541) 18-9110 </a:t>
            </a:r>
          </a:p>
          <a:p>
            <a:pPr lvl="0"/>
            <a:r>
              <a:rPr lang="de-DE" dirty="0" smtClean="0"/>
              <a:t>E-Mail: </a:t>
            </a:r>
            <a:r>
              <a:rPr lang="de-DE" dirty="0" smtClean="0">
                <a:hlinkClick r:id="rId4"/>
              </a:rPr>
              <a:t>mathias.raabe@kreis-coesfeld.de</a:t>
            </a:r>
            <a:r>
              <a:rPr lang="de-DE" dirty="0" smtClean="0"/>
              <a:t> </a:t>
            </a:r>
          </a:p>
          <a:p>
            <a:pPr lvl="0"/>
            <a:r>
              <a:rPr lang="de-DE" dirty="0" smtClean="0"/>
              <a:t>Internet: </a:t>
            </a:r>
            <a:r>
              <a:rPr lang="de-DE" dirty="0" smtClean="0">
                <a:hlinkClick r:id="rId5"/>
              </a:rPr>
              <a:t>www.kreis-coesfeld.de</a:t>
            </a:r>
            <a:r>
              <a:rPr lang="de-DE" dirty="0" smtClean="0"/>
              <a:t> </a:t>
            </a:r>
          </a:p>
          <a:p>
            <a:pPr lvl="0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09288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Yu Gothic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Yu Gothic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Blank">
    <a:dk1>
      <a:srgbClr val="000000"/>
    </a:dk1>
    <a:lt1>
      <a:srgbClr val="FFFFFF"/>
    </a:lt1>
    <a:dk2>
      <a:srgbClr val="404040"/>
    </a:dk2>
    <a:lt2>
      <a:srgbClr val="BFBFBF"/>
    </a:lt2>
    <a:accent1>
      <a:srgbClr val="499BC9"/>
    </a:accent1>
    <a:accent2>
      <a:srgbClr val="6EC038"/>
    </a:accent2>
    <a:accent3>
      <a:srgbClr val="F1D130"/>
    </a:accent3>
    <a:accent4>
      <a:srgbClr val="FFA93A"/>
    </a:accent4>
    <a:accent5>
      <a:srgbClr val="FF2D21"/>
    </a:accent5>
    <a:accent6>
      <a:srgbClr val="6C2085"/>
    </a:accent6>
    <a:hlink>
      <a:srgbClr val="0000FF"/>
    </a:hlink>
    <a:folHlink>
      <a:srgbClr val="FF00FF"/>
    </a:folHlink>
  </a:clrScheme>
  <a:fontScheme name="Blank">
    <a:majorFont>
      <a:latin typeface="Helvetica"/>
      <a:ea typeface="Helvetica"/>
      <a:cs typeface="Helvetica"/>
    </a:majorFont>
    <a:minorFont>
      <a:latin typeface="Helvetica"/>
      <a:ea typeface="Helvetica"/>
      <a:cs typeface="Helvetica"/>
    </a:minorFont>
  </a:fontScheme>
  <a:fmtScheme name="Blank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29999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4999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38100" dist="25400" dir="5400000" rotWithShape="0">
            <a:srgbClr val="000000">
              <a:alpha val="50000"/>
            </a:srgbClr>
          </a:outerShdw>
        </a:effectLst>
      </a:effectStyle>
      <a:effectStyle>
        <a:effectLst>
          <a:outerShdw blurRad="38100" dist="25400" dir="5400000" rotWithShape="0">
            <a:srgbClr val="000000">
              <a:alpha val="50000"/>
            </a:srgbClr>
          </a:outerShdw>
        </a:effectLst>
      </a:effectStyle>
      <a:effectStyle>
        <a:effectLst>
          <a:outerShdw blurRad="38100" dist="25400" dir="5400000" rotWithShape="0">
            <a:srgbClr val="000000">
              <a:alpha val="50000"/>
            </a:srgbClr>
          </a:outerShdw>
        </a:effectLst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Blank">
    <a:dk1>
      <a:srgbClr val="000000"/>
    </a:dk1>
    <a:lt1>
      <a:srgbClr val="FFFFFF"/>
    </a:lt1>
    <a:dk2>
      <a:srgbClr val="404040"/>
    </a:dk2>
    <a:lt2>
      <a:srgbClr val="BFBFBF"/>
    </a:lt2>
    <a:accent1>
      <a:srgbClr val="499BC9"/>
    </a:accent1>
    <a:accent2>
      <a:srgbClr val="6EC038"/>
    </a:accent2>
    <a:accent3>
      <a:srgbClr val="F1D130"/>
    </a:accent3>
    <a:accent4>
      <a:srgbClr val="FFA93A"/>
    </a:accent4>
    <a:accent5>
      <a:srgbClr val="FF2D21"/>
    </a:accent5>
    <a:accent6>
      <a:srgbClr val="6C2085"/>
    </a:accent6>
    <a:hlink>
      <a:srgbClr val="0000FF"/>
    </a:hlink>
    <a:folHlink>
      <a:srgbClr val="FF00FF"/>
    </a:folHlink>
  </a:clrScheme>
  <a:fontScheme name="Blank">
    <a:majorFont>
      <a:latin typeface="Helvetica"/>
      <a:ea typeface="Helvetica"/>
      <a:cs typeface="Helvetica"/>
    </a:majorFont>
    <a:minorFont>
      <a:latin typeface="Helvetica"/>
      <a:ea typeface="Helvetica"/>
      <a:cs typeface="Helvetica"/>
    </a:minorFont>
  </a:fontScheme>
  <a:fmtScheme name="Blank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29999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4999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38100" dist="25400" dir="5400000" rotWithShape="0">
            <a:srgbClr val="000000">
              <a:alpha val="50000"/>
            </a:srgbClr>
          </a:outerShdw>
        </a:effectLst>
      </a:effectStyle>
      <a:effectStyle>
        <a:effectLst>
          <a:outerShdw blurRad="38100" dist="25400" dir="5400000" rotWithShape="0">
            <a:srgbClr val="000000">
              <a:alpha val="50000"/>
            </a:srgbClr>
          </a:outerShdw>
        </a:effectLst>
      </a:effectStyle>
      <a:effectStyle>
        <a:effectLst>
          <a:outerShdw blurRad="38100" dist="25400" dir="5400000" rotWithShape="0">
            <a:srgbClr val="000000">
              <a:alpha val="50000"/>
            </a:srgbClr>
          </a:outerShdw>
        </a:effectLst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Blank">
    <a:dk1>
      <a:srgbClr val="000000"/>
    </a:dk1>
    <a:lt1>
      <a:srgbClr val="FFFFFF"/>
    </a:lt1>
    <a:dk2>
      <a:srgbClr val="404040"/>
    </a:dk2>
    <a:lt2>
      <a:srgbClr val="BFBFBF"/>
    </a:lt2>
    <a:accent1>
      <a:srgbClr val="499BC9"/>
    </a:accent1>
    <a:accent2>
      <a:srgbClr val="6EC038"/>
    </a:accent2>
    <a:accent3>
      <a:srgbClr val="F1D130"/>
    </a:accent3>
    <a:accent4>
      <a:srgbClr val="FFA93A"/>
    </a:accent4>
    <a:accent5>
      <a:srgbClr val="FF2D21"/>
    </a:accent5>
    <a:accent6>
      <a:srgbClr val="6C2085"/>
    </a:accent6>
    <a:hlink>
      <a:srgbClr val="0000FF"/>
    </a:hlink>
    <a:folHlink>
      <a:srgbClr val="FF00FF"/>
    </a:folHlink>
  </a:clrScheme>
  <a:fontScheme name="Blank">
    <a:majorFont>
      <a:latin typeface="Helvetica"/>
      <a:ea typeface="Helvetica"/>
      <a:cs typeface="Helvetica"/>
    </a:majorFont>
    <a:minorFont>
      <a:latin typeface="Helvetica"/>
      <a:ea typeface="Helvetica"/>
      <a:cs typeface="Helvetica"/>
    </a:minorFont>
  </a:fontScheme>
  <a:fmtScheme name="Blank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29999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4999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38100" dist="25400" dir="5400000" rotWithShape="0">
            <a:srgbClr val="000000">
              <a:alpha val="50000"/>
            </a:srgbClr>
          </a:outerShdw>
        </a:effectLst>
      </a:effectStyle>
      <a:effectStyle>
        <a:effectLst>
          <a:outerShdw blurRad="38100" dist="25400" dir="5400000" rotWithShape="0">
            <a:srgbClr val="000000">
              <a:alpha val="50000"/>
            </a:srgbClr>
          </a:outerShdw>
        </a:effectLst>
      </a:effectStyle>
      <a:effectStyle>
        <a:effectLst>
          <a:outerShdw blurRad="38100" dist="25400" dir="5400000" rotWithShape="0">
            <a:srgbClr val="000000">
              <a:alpha val="50000"/>
            </a:srgbClr>
          </a:outerShdw>
        </a:effectLst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456</Words>
  <Application>Microsoft Office PowerPoint</Application>
  <PresentationFormat>Bildschirmpräsentation (4:3)</PresentationFormat>
  <Paragraphs>116</Paragraphs>
  <Slides>27</Slides>
  <Notes>3</Notes>
  <HiddenSlides>5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27</vt:i4>
      </vt:variant>
    </vt:vector>
  </HeadingPairs>
  <TitlesOfParts>
    <vt:vector size="35" baseType="lpstr">
      <vt:lpstr>Arial</vt:lpstr>
      <vt:lpstr>Arial Narrow</vt:lpstr>
      <vt:lpstr>Calibri</vt:lpstr>
      <vt:lpstr>Calibri Light</vt:lpstr>
      <vt:lpstr>Helvetica</vt:lpstr>
      <vt:lpstr>Symbol</vt:lpstr>
      <vt:lpstr>Wingdings</vt:lpstr>
      <vt:lpstr>Larissa-Design</vt:lpstr>
      <vt:lpstr>Betriebliches Mobilitätsmanagement in der Kreisverwaltung Coesfeld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Thema</dc:title>
  <dc:creator>Raabe, Mathias</dc:creator>
  <cp:lastModifiedBy>Raabe, Mathias</cp:lastModifiedBy>
  <cp:revision>163</cp:revision>
  <cp:lastPrinted>2020-09-07T07:50:05Z</cp:lastPrinted>
  <dcterms:created xsi:type="dcterms:W3CDTF">2016-06-01T12:38:26Z</dcterms:created>
  <dcterms:modified xsi:type="dcterms:W3CDTF">2022-05-30T15:44:58Z</dcterms:modified>
</cp:coreProperties>
</file>