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17"/>
  </p:notesMasterIdLst>
  <p:sldIdLst>
    <p:sldId id="256" r:id="rId2"/>
    <p:sldId id="300" r:id="rId3"/>
    <p:sldId id="301" r:id="rId4"/>
    <p:sldId id="313" r:id="rId5"/>
    <p:sldId id="314" r:id="rId6"/>
    <p:sldId id="302" r:id="rId7"/>
    <p:sldId id="303" r:id="rId8"/>
    <p:sldId id="304" r:id="rId9"/>
    <p:sldId id="305" r:id="rId10"/>
    <p:sldId id="306" r:id="rId11"/>
    <p:sldId id="307" r:id="rId12"/>
    <p:sldId id="309" r:id="rId13"/>
    <p:sldId id="310" r:id="rId14"/>
    <p:sldId id="311" r:id="rId15"/>
    <p:sldId id="312" r:id="rId1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chtenberg, Christian" initials="LC" lastIdx="1" clrIdx="0">
    <p:extLst>
      <p:ext uri="{19B8F6BF-5375-455C-9EA6-DF929625EA0E}">
        <p15:presenceInfo xmlns:p15="http://schemas.microsoft.com/office/powerpoint/2012/main" userId="S-1-5-21-1397511627-1299519851-604069369-160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14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4-21T10:06:39.107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80F747-B7EC-4371-A4DC-BCBA9277D34B}" type="datetimeFigureOut">
              <a:rPr lang="de-DE" smtClean="0"/>
              <a:t>21.04.2021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D6DAD0-5F3A-4D27-8287-5B43AEE119F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19132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186989" y="1949116"/>
            <a:ext cx="7090611" cy="1265571"/>
          </a:xfrm>
        </p:spPr>
        <p:txBody>
          <a:bodyPr/>
          <a:lstStyle>
            <a:lvl1pPr algn="r">
              <a:defRPr sz="3200"/>
            </a:lvl1pPr>
          </a:lstStyle>
          <a:p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857477" y="3500438"/>
            <a:ext cx="8534400" cy="1752600"/>
          </a:xfrm>
        </p:spPr>
        <p:txBody>
          <a:bodyPr/>
          <a:lstStyle>
            <a:lvl1pPr marL="0" indent="0" algn="r">
              <a:buNone/>
              <a:defRPr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de-DE" dirty="0" smtClean="0"/>
          </a:p>
          <a:p>
            <a:endParaRPr lang="de-DE" dirty="0" smtClean="0"/>
          </a:p>
          <a:p>
            <a:r>
              <a:rPr lang="de-DE" dirty="0" smtClean="0"/>
              <a:t>Herzlich willkommen!</a:t>
            </a:r>
            <a:endParaRPr lang="de-DE" dirty="0"/>
          </a:p>
        </p:txBody>
      </p:sp>
      <p:cxnSp>
        <p:nvCxnSpPr>
          <p:cNvPr id="17" name="Gerade Verbindung 16"/>
          <p:cNvCxnSpPr/>
          <p:nvPr/>
        </p:nvCxnSpPr>
        <p:spPr>
          <a:xfrm>
            <a:off x="0" y="3357562"/>
            <a:ext cx="12192000" cy="0"/>
          </a:xfrm>
          <a:prstGeom prst="line">
            <a:avLst/>
          </a:prstGeom>
          <a:ln w="19050"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Grafik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52" y="1897502"/>
            <a:ext cx="3569004" cy="1020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2329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/>
        <p:txBody>
          <a:bodyPr>
            <a:normAutofit/>
          </a:bodyPr>
          <a:lstStyle>
            <a:lvl1pPr>
              <a:defRPr sz="2400"/>
            </a:lvl1pPr>
          </a:lstStyle>
          <a:p>
            <a:pPr marL="0" indent="0" algn="just">
              <a:buNone/>
            </a:pPr>
            <a:r>
              <a:rPr lang="de-DE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Vorschlagsliste für die Neuwahl der ehrenamtlichen Richterinnen und Richter beim Verwaltungsgericht Münster</a:t>
            </a:r>
          </a:p>
          <a:p>
            <a:pPr marL="0" indent="0" algn="just">
              <a:buNone/>
            </a:pPr>
            <a:endParaRPr lang="de-DE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de-DE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SV-9-1280</a:t>
            </a:r>
          </a:p>
          <a:p>
            <a:pPr marL="0" indent="0" algn="just">
              <a:buNone/>
            </a:pPr>
            <a:endParaRPr lang="de-DE" dirty="0" smtClean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de-DE" dirty="0" smtClean="0">
                <a:solidFill>
                  <a:srgbClr val="0070C0"/>
                </a:solidFill>
              </a:rPr>
              <a:t>Beschlussvorschlag:</a:t>
            </a:r>
          </a:p>
          <a:p>
            <a:pPr marL="0" indent="0" algn="just">
              <a:buNone/>
            </a:pPr>
            <a:endParaRPr lang="de-DE" dirty="0" smtClean="0"/>
          </a:p>
          <a:p>
            <a:pPr marL="0" indent="0" algn="just">
              <a:buNone/>
            </a:pPr>
            <a:r>
              <a:rPr lang="de-DE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In die Vorschlagsliste für die Neuwahl der ehrenamtlichen Richterinnen und Richter beim Verwaltungsgericht Münster werden die in der beigefügten Aufstellung genannten Personen aufgenommen.</a:t>
            </a:r>
            <a:endParaRPr lang="de-DE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A9E04-F72C-45CB-ADF7-D10F37E392EA}" type="datetime1">
              <a:rPr lang="de-DE" smtClean="0"/>
              <a:t>21.04.2021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Sitzung des Kreisausschusses am  02.09.2020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74702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71461" y="34290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7" name="Rechteck 6"/>
          <p:cNvSpPr/>
          <p:nvPr/>
        </p:nvSpPr>
        <p:spPr>
          <a:xfrm>
            <a:off x="0" y="0"/>
            <a:ext cx="12192000" cy="33575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sz="1800" dirty="0">
              <a:latin typeface="Calibri" panose="020F0502020204030204" pitchFamily="34" charset="0"/>
            </a:endParaRP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71461" y="1785938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cxnSp>
        <p:nvCxnSpPr>
          <p:cNvPr id="11" name="Gerade Verbindung 10"/>
          <p:cNvCxnSpPr/>
          <p:nvPr/>
        </p:nvCxnSpPr>
        <p:spPr>
          <a:xfrm>
            <a:off x="-43" y="3357562"/>
            <a:ext cx="12192000" cy="0"/>
          </a:xfrm>
          <a:prstGeom prst="line">
            <a:avLst/>
          </a:prstGeom>
          <a:ln w="19050"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Grafik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5507" y="2546067"/>
            <a:ext cx="2240962" cy="641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742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B938E-6D97-4A85-AC5D-7913EE5EDF5C}" type="datetime1">
              <a:rPr lang="de-DE" smtClean="0"/>
              <a:t>21.04.2021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Sitzung des Kreisausschusses am  02.09.2020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067314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B5E71-06A9-4FB3-8A41-DFDEF3C92165}" type="datetime1">
              <a:rPr lang="de-DE" smtClean="0"/>
              <a:t>21.04.2021</a:t>
            </a:fld>
            <a:endParaRPr lang="de-DE" dirty="0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Sitzung des Kreisausschusses am  02.09.2020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323331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20758-0857-4BEC-BDE1-F6D4EA42E4E2}" type="datetime1">
              <a:rPr lang="de-DE" smtClean="0"/>
              <a:t>21.04.2021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Sitzung des Kreisausschusses am  02.09.2020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394897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18C3F-CD5C-4A92-9CF9-2138C55DB744}" type="datetime1">
              <a:rPr lang="de-DE" smtClean="0"/>
              <a:t>21.04.2021</a:t>
            </a:fld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Sitzung des Kreisausschusses am  02.09.2020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47648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B853B-F3D5-4B17-8E13-3B0B1D4C8B91}" type="datetime1">
              <a:rPr lang="de-DE" smtClean="0"/>
              <a:t>21.04.2021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Sitzung des Kreisausschusses am  02.09.2020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36865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dirty="0" smtClean="0"/>
              <a:t>Bild durch Klicken auf Symbol hinzufügen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85D7E-BBBA-49A5-966C-9F5501DA77CA}" type="datetime1">
              <a:rPr lang="de-DE" smtClean="0"/>
              <a:t>21.04.2021</a:t>
            </a:fld>
            <a:endParaRPr lang="de-DE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Sitzung des Kreisausschusses am  02.09.2020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031956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00417-5B49-4B2B-A78E-04610D19BBCF}" type="datetime1">
              <a:rPr lang="de-DE" smtClean="0"/>
              <a:t>21.04.2021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Sitzung des Kreisausschusses am  02.09.2020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62351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FB0DEF-5BB8-4249-8B3C-5DEB93AD661A}" type="datetime1">
              <a:rPr lang="de-DE" smtClean="0"/>
              <a:t>21.04.2021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 smtClean="0"/>
              <a:t>Sitzung des Kreisausschusses am  02.09.2020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F3883-9CFF-40F7-90A0-B0DFA98F7C0C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67896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hteck 15"/>
          <p:cNvSpPr/>
          <p:nvPr/>
        </p:nvSpPr>
        <p:spPr>
          <a:xfrm>
            <a:off x="0" y="6357958"/>
            <a:ext cx="12192000" cy="50006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sz="1800" dirty="0">
              <a:latin typeface="Calibri" panose="020F0502020204030204" pitchFamily="34" charset="0"/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0" y="0"/>
            <a:ext cx="12192000" cy="12144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 sz="1800" dirty="0">
              <a:latin typeface="Calibri" panose="020F0502020204030204" pitchFamily="34" charset="0"/>
            </a:endParaRPr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3714733" y="346076"/>
            <a:ext cx="7867667" cy="654032"/>
          </a:xfrm>
          <a:prstGeom prst="rect">
            <a:avLst/>
          </a:prstGeom>
        </p:spPr>
        <p:txBody>
          <a:bodyPr vert="horz" lIns="91440" tIns="0" rIns="91440" bIns="0" rtlCol="0" anchor="b" anchorCtr="0">
            <a:no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50017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609600" y="642146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746F4C7D-87DE-4028-B5ED-6C426E35B0F8}" type="datetime1">
              <a:rPr lang="de-DE" smtClean="0"/>
              <a:t>21.04.2021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165600" y="642146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r>
              <a:rPr lang="de-DE" dirty="0" smtClean="0"/>
              <a:t>Sitzung des Kreisausschusses am  02.09.2020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737600" y="642146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</a:defRPr>
            </a:lvl1pPr>
          </a:lstStyle>
          <a:p>
            <a:fld id="{755F3883-9CFF-40F7-90A0-B0DFA98F7C0C}" type="slidenum">
              <a:rPr lang="de-DE" smtClean="0"/>
              <a:pPr/>
              <a:t>‹Nr.›</a:t>
            </a:fld>
            <a:endParaRPr lang="de-DE" dirty="0"/>
          </a:p>
        </p:txBody>
      </p:sp>
      <p:cxnSp>
        <p:nvCxnSpPr>
          <p:cNvPr id="18" name="Gerade Verbindung 17"/>
          <p:cNvCxnSpPr/>
          <p:nvPr/>
        </p:nvCxnSpPr>
        <p:spPr>
          <a:xfrm>
            <a:off x="0" y="1214422"/>
            <a:ext cx="12192000" cy="0"/>
          </a:xfrm>
          <a:prstGeom prst="line">
            <a:avLst/>
          </a:prstGeom>
          <a:ln w="19050"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18"/>
          <p:cNvCxnSpPr/>
          <p:nvPr/>
        </p:nvCxnSpPr>
        <p:spPr>
          <a:xfrm>
            <a:off x="0" y="6357958"/>
            <a:ext cx="12192000" cy="0"/>
          </a:xfrm>
          <a:prstGeom prst="line">
            <a:avLst/>
          </a:prstGeom>
          <a:ln w="19050">
            <a:solidFill>
              <a:srgbClr val="8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Grafik 12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70" y="346076"/>
            <a:ext cx="2091781" cy="598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871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r" defTabSz="9144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sz="2800" b="1" dirty="0" smtClean="0"/>
              <a:t>1. Sitzung des Unterausschusses ÖPNV</a:t>
            </a:r>
            <a:endParaRPr lang="de-DE" sz="2800" b="1" dirty="0"/>
          </a:p>
        </p:txBody>
      </p:sp>
      <p:sp>
        <p:nvSpPr>
          <p:cNvPr id="7" name="Untertitel 6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de-DE" sz="2400" dirty="0" smtClean="0"/>
              <a:t>21. April 2021</a:t>
            </a:r>
          </a:p>
          <a:p>
            <a:endParaRPr lang="de-DE" sz="2400" dirty="0" smtClean="0"/>
          </a:p>
          <a:p>
            <a:endParaRPr lang="de-DE" sz="2400" dirty="0"/>
          </a:p>
          <a:p>
            <a:r>
              <a:rPr lang="de-DE" sz="2400" dirty="0" smtClean="0"/>
              <a:t>Herzlich willkommen!</a:t>
            </a:r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163123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3714733" y="382290"/>
            <a:ext cx="7867667" cy="654032"/>
          </a:xfrm>
        </p:spPr>
        <p:txBody>
          <a:bodyPr/>
          <a:lstStyle/>
          <a:p>
            <a:r>
              <a:rPr lang="de-DE" sz="2400" b="1" dirty="0" smtClean="0"/>
              <a:t>Öffentlicher Teil</a:t>
            </a:r>
            <a:br>
              <a:rPr lang="de-DE" sz="2400" b="1" dirty="0" smtClean="0"/>
            </a:br>
            <a:r>
              <a:rPr lang="de-DE" sz="2400" b="1" dirty="0" smtClean="0"/>
              <a:t>Tagesordnungspunkt 1 </a:t>
            </a:r>
            <a:endParaRPr lang="de-DE" sz="24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8241" y="1500175"/>
            <a:ext cx="10972800" cy="45259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de-DE" b="1" dirty="0" smtClean="0"/>
              <a:t>Begrüßung durch den Vorsitzenden Dr. Julian Allendorf</a:t>
            </a:r>
          </a:p>
          <a:p>
            <a:pPr marL="0" indent="0">
              <a:buNone/>
            </a:pPr>
            <a:endParaRPr lang="de-DE" dirty="0"/>
          </a:p>
          <a:p>
            <a:pPr marL="0" indent="0" algn="just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3725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3714733" y="382290"/>
            <a:ext cx="7867667" cy="654032"/>
          </a:xfrm>
        </p:spPr>
        <p:txBody>
          <a:bodyPr/>
          <a:lstStyle/>
          <a:p>
            <a:r>
              <a:rPr lang="de-DE" sz="2400" b="1" dirty="0" smtClean="0"/>
              <a:t>Öffentlicher Teil</a:t>
            </a:r>
            <a:br>
              <a:rPr lang="de-DE" sz="2400" b="1" dirty="0" smtClean="0"/>
            </a:br>
            <a:r>
              <a:rPr lang="de-DE" sz="2400" b="1" dirty="0" smtClean="0"/>
              <a:t>Tagesordnungspunkt 2 </a:t>
            </a:r>
            <a:endParaRPr lang="de-DE" sz="24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8241" y="1500175"/>
            <a:ext cx="10972800" cy="45259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de-DE" b="1" dirty="0" smtClean="0"/>
              <a:t>Linienführung der S60 (Nottuln – Münster)</a:t>
            </a:r>
          </a:p>
          <a:p>
            <a:pPr marL="0" indent="0">
              <a:buNone/>
            </a:pPr>
            <a:endParaRPr lang="de-DE" dirty="0"/>
          </a:p>
          <a:p>
            <a:pPr marL="0" indent="0" algn="just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63615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3714733" y="382290"/>
            <a:ext cx="7867667" cy="654032"/>
          </a:xfrm>
        </p:spPr>
        <p:txBody>
          <a:bodyPr/>
          <a:lstStyle/>
          <a:p>
            <a:r>
              <a:rPr lang="de-DE" sz="2400" b="1" dirty="0" smtClean="0"/>
              <a:t>Öffentlicher Teil</a:t>
            </a:r>
            <a:br>
              <a:rPr lang="de-DE" sz="2400" b="1" dirty="0" smtClean="0"/>
            </a:br>
            <a:r>
              <a:rPr lang="de-DE" sz="2400" b="1" dirty="0" smtClean="0"/>
              <a:t>Tagesordnungspunkt 2 (Folie 1/2) </a:t>
            </a:r>
            <a:endParaRPr lang="de-DE" sz="24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01600" y="1251845"/>
            <a:ext cx="11589441" cy="477429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de-DE" dirty="0"/>
          </a:p>
          <a:p>
            <a:pPr marL="0" indent="0" algn="just">
              <a:buNone/>
            </a:pP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8691" y="1251845"/>
            <a:ext cx="7204651" cy="5082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756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3714733" y="382290"/>
            <a:ext cx="7867667" cy="654032"/>
          </a:xfrm>
        </p:spPr>
        <p:txBody>
          <a:bodyPr/>
          <a:lstStyle/>
          <a:p>
            <a:r>
              <a:rPr lang="de-DE" sz="2400" b="1" dirty="0" smtClean="0"/>
              <a:t>Öffentlicher Teil</a:t>
            </a:r>
            <a:br>
              <a:rPr lang="de-DE" sz="2400" b="1" dirty="0" smtClean="0"/>
            </a:br>
            <a:r>
              <a:rPr lang="de-DE" sz="2400" b="1" dirty="0" smtClean="0"/>
              <a:t>Tagesordnungspunkt 2 (Folie 2/2) </a:t>
            </a:r>
            <a:endParaRPr lang="de-DE" sz="24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8241" y="1500175"/>
            <a:ext cx="10972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de-DE" dirty="0"/>
          </a:p>
          <a:p>
            <a:pPr marL="0" indent="0" algn="just">
              <a:buNone/>
            </a:pP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3055" y="1321077"/>
            <a:ext cx="6852948" cy="500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44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3714733" y="382290"/>
            <a:ext cx="7867667" cy="654032"/>
          </a:xfrm>
        </p:spPr>
        <p:txBody>
          <a:bodyPr/>
          <a:lstStyle/>
          <a:p>
            <a:r>
              <a:rPr lang="de-DE" sz="2400" b="1" dirty="0" smtClean="0"/>
              <a:t>Öffentlicher Teil</a:t>
            </a:r>
            <a:br>
              <a:rPr lang="de-DE" sz="2400" b="1" dirty="0" smtClean="0"/>
            </a:br>
            <a:r>
              <a:rPr lang="de-DE" sz="2400" b="1" dirty="0" smtClean="0"/>
              <a:t>Tagesordnungspunkt 3 </a:t>
            </a:r>
            <a:endParaRPr lang="de-DE" sz="24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8241" y="1500175"/>
            <a:ext cx="10972800" cy="45259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de-DE" b="1" dirty="0" smtClean="0"/>
              <a:t>Bericht und Beratung über die Verwendung des Budgets der Tarifaktion „Feier die Fünfzig“</a:t>
            </a:r>
          </a:p>
          <a:p>
            <a:pPr marL="0" indent="0">
              <a:buNone/>
            </a:pPr>
            <a:endParaRPr lang="de-DE" dirty="0"/>
          </a:p>
          <a:p>
            <a:pPr marL="0" indent="0" algn="just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6130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3714733" y="382290"/>
            <a:ext cx="7867667" cy="654032"/>
          </a:xfrm>
        </p:spPr>
        <p:txBody>
          <a:bodyPr/>
          <a:lstStyle/>
          <a:p>
            <a:r>
              <a:rPr lang="de-DE" sz="2400" b="1" dirty="0" smtClean="0"/>
              <a:t>Öffentlicher Teil</a:t>
            </a:r>
            <a:br>
              <a:rPr lang="de-DE" sz="2400" b="1" dirty="0" smtClean="0"/>
            </a:br>
            <a:r>
              <a:rPr lang="de-DE" sz="2400" b="1" dirty="0" smtClean="0"/>
              <a:t>Tagesordnungspunkt 4  </a:t>
            </a:r>
            <a:endParaRPr lang="de-DE" sz="24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8241" y="1500175"/>
            <a:ext cx="10972800" cy="45259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de-DE" b="1" dirty="0" smtClean="0"/>
              <a:t>WLAN an Bahnhöfen und Mobilstationen</a:t>
            </a:r>
          </a:p>
          <a:p>
            <a:pPr marL="0" indent="0">
              <a:buNone/>
            </a:pPr>
            <a:endParaRPr lang="de-DE" dirty="0"/>
          </a:p>
          <a:p>
            <a:pPr marL="0" indent="0" algn="just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4470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3714733" y="382290"/>
            <a:ext cx="7867667" cy="654032"/>
          </a:xfrm>
        </p:spPr>
        <p:txBody>
          <a:bodyPr/>
          <a:lstStyle/>
          <a:p>
            <a:r>
              <a:rPr lang="de-DE" sz="2400" b="1" dirty="0" smtClean="0"/>
              <a:t>Öffentlicher Teil</a:t>
            </a:r>
            <a:br>
              <a:rPr lang="de-DE" sz="2400" b="1" dirty="0" smtClean="0"/>
            </a:br>
            <a:r>
              <a:rPr lang="de-DE" sz="2400" b="1" dirty="0" smtClean="0"/>
              <a:t>Tagesordnungspunkt 5 </a:t>
            </a:r>
            <a:endParaRPr lang="de-DE" sz="24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8241" y="1500175"/>
            <a:ext cx="10972800" cy="45259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de-DE" b="1" dirty="0" smtClean="0"/>
              <a:t>Sachstandsbericht zur Umsetzung der Maßnahmen und Prüfaufträge aus dem 3. Nahverkehrsplan</a:t>
            </a:r>
          </a:p>
          <a:p>
            <a:pPr marL="0" indent="0">
              <a:buNone/>
            </a:pPr>
            <a:endParaRPr lang="de-DE" dirty="0"/>
          </a:p>
          <a:p>
            <a:pPr marL="0" indent="0" algn="just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5224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3714733" y="382290"/>
            <a:ext cx="7867667" cy="654032"/>
          </a:xfrm>
        </p:spPr>
        <p:txBody>
          <a:bodyPr/>
          <a:lstStyle/>
          <a:p>
            <a:r>
              <a:rPr lang="de-DE" sz="2400" b="1" dirty="0" smtClean="0"/>
              <a:t>Öffentlicher Teil</a:t>
            </a:r>
            <a:br>
              <a:rPr lang="de-DE" sz="2400" b="1" dirty="0" smtClean="0"/>
            </a:br>
            <a:r>
              <a:rPr lang="de-DE" sz="2400" b="1" dirty="0" smtClean="0"/>
              <a:t>Tagesordnungspunkt 5 (Folie 1/3) </a:t>
            </a:r>
            <a:endParaRPr lang="de-DE" sz="24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8241" y="1500175"/>
            <a:ext cx="10972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de-DE" dirty="0"/>
          </a:p>
          <a:p>
            <a:pPr marL="0" indent="0" algn="just">
              <a:buNone/>
            </a:pP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1215" y="1303939"/>
            <a:ext cx="7617533" cy="4976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66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3714733" y="382290"/>
            <a:ext cx="7867667" cy="654032"/>
          </a:xfrm>
        </p:spPr>
        <p:txBody>
          <a:bodyPr/>
          <a:lstStyle/>
          <a:p>
            <a:r>
              <a:rPr lang="de-DE" sz="2400" b="1" dirty="0" smtClean="0"/>
              <a:t>Öffentlicher Teil</a:t>
            </a:r>
            <a:br>
              <a:rPr lang="de-DE" sz="2400" b="1" dirty="0" smtClean="0"/>
            </a:br>
            <a:r>
              <a:rPr lang="de-DE" sz="2400" b="1" dirty="0" smtClean="0"/>
              <a:t>Tagesordnungspunkt 5  (Folie 2/3)</a:t>
            </a:r>
            <a:endParaRPr lang="de-DE" sz="24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8241" y="1500175"/>
            <a:ext cx="10972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de-DE" dirty="0"/>
          </a:p>
          <a:p>
            <a:pPr marL="0" indent="0" algn="just">
              <a:buNone/>
            </a:pPr>
            <a:endParaRPr lang="de-DE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4653" y="1235565"/>
            <a:ext cx="7659976" cy="505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90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3714733" y="382290"/>
            <a:ext cx="7867667" cy="654032"/>
          </a:xfrm>
        </p:spPr>
        <p:txBody>
          <a:bodyPr/>
          <a:lstStyle/>
          <a:p>
            <a:r>
              <a:rPr lang="de-DE" sz="2400" b="1" dirty="0" smtClean="0"/>
              <a:t>Öffentlicher Teil</a:t>
            </a:r>
            <a:br>
              <a:rPr lang="de-DE" sz="2400" b="1" dirty="0" smtClean="0"/>
            </a:br>
            <a:r>
              <a:rPr lang="de-DE" sz="2400" b="1" dirty="0" smtClean="0"/>
              <a:t>Tagesordnungspunkt 5 (Folie 3/3) </a:t>
            </a:r>
            <a:endParaRPr lang="de-DE" sz="24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8241" y="1500175"/>
            <a:ext cx="10972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de-DE" dirty="0"/>
          </a:p>
          <a:p>
            <a:pPr marL="0" indent="0" algn="just">
              <a:buNone/>
            </a:pP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3818" y="1250936"/>
            <a:ext cx="7722176" cy="5016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25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3714733" y="382290"/>
            <a:ext cx="7867667" cy="654032"/>
          </a:xfrm>
        </p:spPr>
        <p:txBody>
          <a:bodyPr/>
          <a:lstStyle/>
          <a:p>
            <a:r>
              <a:rPr lang="de-DE" sz="2400" b="1" dirty="0" smtClean="0"/>
              <a:t>Öffentlicher Teil</a:t>
            </a:r>
            <a:br>
              <a:rPr lang="de-DE" sz="2400" b="1" dirty="0" smtClean="0"/>
            </a:br>
            <a:r>
              <a:rPr lang="de-DE" sz="2400" b="1" dirty="0" smtClean="0"/>
              <a:t>Tagesordnungspunkt 6 </a:t>
            </a:r>
            <a:endParaRPr lang="de-DE" sz="24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8241" y="1500175"/>
            <a:ext cx="10972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/>
              <a:t>Sachstandsbericht über das </a:t>
            </a:r>
            <a:r>
              <a:rPr lang="de-DE" b="1" smtClean="0"/>
              <a:t>Bürgerlabor Mobiles Münsterland </a:t>
            </a:r>
            <a:r>
              <a:rPr lang="de-DE" b="1" dirty="0" smtClean="0"/>
              <a:t>(BüLaMo)</a:t>
            </a:r>
            <a:endParaRPr lang="de-DE" b="1" dirty="0"/>
          </a:p>
          <a:p>
            <a:pPr marL="0" indent="0" algn="just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1775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3714733" y="382290"/>
            <a:ext cx="7867667" cy="654032"/>
          </a:xfrm>
        </p:spPr>
        <p:txBody>
          <a:bodyPr/>
          <a:lstStyle/>
          <a:p>
            <a:r>
              <a:rPr lang="de-DE" sz="2400" b="1" dirty="0" smtClean="0"/>
              <a:t>Öffentlicher Teil</a:t>
            </a:r>
            <a:br>
              <a:rPr lang="de-DE" sz="2400" b="1" dirty="0" smtClean="0"/>
            </a:br>
            <a:r>
              <a:rPr lang="de-DE" sz="2400" b="1" dirty="0" smtClean="0"/>
              <a:t>Tagesordnungspunkt 7 </a:t>
            </a:r>
            <a:endParaRPr lang="de-DE" sz="24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18241" y="1500175"/>
            <a:ext cx="109728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de-DE" b="1" dirty="0" smtClean="0"/>
              <a:t>Sachstandsbericht über das Projekt S-Bahn Münsterland</a:t>
            </a:r>
            <a:endParaRPr lang="de-DE" b="1" dirty="0"/>
          </a:p>
        </p:txBody>
      </p:sp>
    </p:spTree>
    <p:extLst>
      <p:ext uri="{BB962C8B-B14F-4D97-AF65-F5344CB8AC3E}">
        <p14:creationId xmlns:p14="http://schemas.microsoft.com/office/powerpoint/2010/main" val="329017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3714733" y="382290"/>
            <a:ext cx="7867667" cy="654032"/>
          </a:xfrm>
        </p:spPr>
        <p:txBody>
          <a:bodyPr/>
          <a:lstStyle/>
          <a:p>
            <a:r>
              <a:rPr lang="de-DE" sz="2400" b="1" dirty="0" smtClean="0"/>
              <a:t>Öffentlicher Teil</a:t>
            </a:r>
            <a:br>
              <a:rPr lang="de-DE" sz="2400" b="1" dirty="0" smtClean="0"/>
            </a:br>
            <a:r>
              <a:rPr lang="de-DE" sz="2400" b="1" dirty="0" smtClean="0"/>
              <a:t>Tagesordnungspunkt 7 (Folie 1/1) </a:t>
            </a:r>
            <a:endParaRPr lang="de-DE" sz="2400" b="1" dirty="0"/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95418" y="1304417"/>
            <a:ext cx="7102763" cy="4997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79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3714733" y="382290"/>
            <a:ext cx="7867667" cy="654032"/>
          </a:xfrm>
        </p:spPr>
        <p:txBody>
          <a:bodyPr/>
          <a:lstStyle/>
          <a:p>
            <a:r>
              <a:rPr lang="de-DE" sz="2400" b="1" dirty="0" smtClean="0"/>
              <a:t>Öffentlicher Teil</a:t>
            </a:r>
            <a:br>
              <a:rPr lang="de-DE" sz="2400" b="1" dirty="0" smtClean="0"/>
            </a:br>
            <a:r>
              <a:rPr lang="de-DE" sz="2400" b="1" dirty="0" smtClean="0"/>
              <a:t>Tagesordnungspunkt 8 </a:t>
            </a:r>
            <a:endParaRPr lang="de-DE" sz="2400" b="1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 smtClean="0"/>
              <a:t>Verschiedenes</a:t>
            </a:r>
            <a:endParaRPr lang="de-DE" b="1" dirty="0"/>
          </a:p>
        </p:txBody>
      </p:sp>
    </p:spTree>
    <p:extLst>
      <p:ext uri="{BB962C8B-B14F-4D97-AF65-F5344CB8AC3E}">
        <p14:creationId xmlns:p14="http://schemas.microsoft.com/office/powerpoint/2010/main" val="30696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e16_9">
  <a:themeElements>
    <a:clrScheme name="COE-Vorlage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60000"/>
      </a:accent1>
      <a:accent2>
        <a:srgbClr val="BF3030"/>
      </a:accent2>
      <a:accent3>
        <a:srgbClr val="7F7F7F"/>
      </a:accent3>
      <a:accent4>
        <a:srgbClr val="BFBFBF"/>
      </a:accent4>
      <a:accent5>
        <a:srgbClr val="FF4040"/>
      </a:accent5>
      <a:accent6>
        <a:srgbClr val="FF7373"/>
      </a:accent6>
      <a:hlink>
        <a:srgbClr val="009999"/>
      </a:hlink>
      <a:folHlink>
        <a:srgbClr val="99CC00"/>
      </a:folHlink>
    </a:clrScheme>
    <a:fontScheme name="Co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e16_9" id="{10E99088-BFE5-4D8C-B8FA-4B286DADDA04}" vid="{D2EACD6A-C927-446A-AB82-2288EA72C861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Coe16_9</Template>
  <TotalTime>0</TotalTime>
  <Words>171</Words>
  <Application>Microsoft Office PowerPoint</Application>
  <PresentationFormat>Breitbild</PresentationFormat>
  <Paragraphs>27</Paragraphs>
  <Slides>15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15</vt:i4>
      </vt:variant>
    </vt:vector>
  </HeadingPairs>
  <TitlesOfParts>
    <vt:vector size="19" baseType="lpstr">
      <vt:lpstr>Arial</vt:lpstr>
      <vt:lpstr>Calibri</vt:lpstr>
      <vt:lpstr>Times New Roman</vt:lpstr>
      <vt:lpstr>Coe16_9</vt:lpstr>
      <vt:lpstr>1. Sitzung des Unterausschusses ÖPNV</vt:lpstr>
      <vt:lpstr>Öffentlicher Teil Tagesordnungspunkt 1 </vt:lpstr>
      <vt:lpstr>Öffentlicher Teil Tagesordnungspunkt 2 </vt:lpstr>
      <vt:lpstr>Öffentlicher Teil Tagesordnungspunkt 2 (Folie 1/2) </vt:lpstr>
      <vt:lpstr>Öffentlicher Teil Tagesordnungspunkt 2 (Folie 2/2) </vt:lpstr>
      <vt:lpstr>Öffentlicher Teil Tagesordnungspunkt 3 </vt:lpstr>
      <vt:lpstr>Öffentlicher Teil Tagesordnungspunkt 4  </vt:lpstr>
      <vt:lpstr>Öffentlicher Teil Tagesordnungspunkt 5 </vt:lpstr>
      <vt:lpstr>Öffentlicher Teil Tagesordnungspunkt 5 (Folie 1/3) </vt:lpstr>
      <vt:lpstr>Öffentlicher Teil Tagesordnungspunkt 5  (Folie 2/3)</vt:lpstr>
      <vt:lpstr>Öffentlicher Teil Tagesordnungspunkt 5 (Folie 3/3) </vt:lpstr>
      <vt:lpstr>Öffentlicher Teil Tagesordnungspunkt 6 </vt:lpstr>
      <vt:lpstr>Öffentlicher Teil Tagesordnungspunkt 7 </vt:lpstr>
      <vt:lpstr>Öffentlicher Teil Tagesordnungspunkt 7 (Folie 1/1) </vt:lpstr>
      <vt:lpstr>Öffentlicher Teil Tagesordnungspunkt 8 </vt:lpstr>
    </vt:vector>
  </TitlesOfParts>
  <Company>Kreis Coesfeld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Hoerbelt, Ralf</dc:creator>
  <cp:lastModifiedBy>Lechtenberg, Christian</cp:lastModifiedBy>
  <cp:revision>130</cp:revision>
  <dcterms:created xsi:type="dcterms:W3CDTF">2019-07-17T13:04:31Z</dcterms:created>
  <dcterms:modified xsi:type="dcterms:W3CDTF">2021-04-21T08:07:50Z</dcterms:modified>
</cp:coreProperties>
</file>