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sldIdLst>
    <p:sldId id="256" r:id="rId2"/>
    <p:sldId id="262" r:id="rId3"/>
    <p:sldId id="260" r:id="rId4"/>
    <p:sldId id="265" r:id="rId5"/>
    <p:sldId id="263" r:id="rId6"/>
    <p:sldId id="259" r:id="rId7"/>
    <p:sldId id="264" r:id="rId8"/>
    <p:sldId id="258" r:id="rId9"/>
    <p:sldId id="261" r:id="rId10"/>
    <p:sldId id="267" r:id="rId11"/>
    <p:sldId id="268" r:id="rId12"/>
    <p:sldId id="266" r:id="rId13"/>
    <p:sldId id="269" r:id="rId14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162" d="100"/>
          <a:sy n="162" d="100"/>
        </p:scale>
        <p:origin x="10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30275A-070F-4A78-BBCD-6DF0830FFD46}" type="datetimeFigureOut">
              <a:rPr lang="de-DE" smtClean="0"/>
              <a:t>09.06.2021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E4B330-24DA-46A7-BCC6-274FF12EE62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779119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>
          <a:xfrm>
            <a:off x="0" y="0"/>
            <a:ext cx="12192000" cy="335756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 sz="1800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4701092" y="596634"/>
            <a:ext cx="6690785" cy="2528860"/>
          </a:xfrm>
        </p:spPr>
        <p:txBody>
          <a:bodyPr/>
          <a:lstStyle>
            <a:lvl1pPr algn="r">
              <a:defRPr sz="4000"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2857477" y="3500438"/>
            <a:ext cx="8534400" cy="1752600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 dirty="0"/>
          </a:p>
        </p:txBody>
      </p:sp>
      <p:cxnSp>
        <p:nvCxnSpPr>
          <p:cNvPr id="17" name="Gerade Verbindung 16"/>
          <p:cNvCxnSpPr/>
          <p:nvPr/>
        </p:nvCxnSpPr>
        <p:spPr>
          <a:xfrm>
            <a:off x="0" y="3357562"/>
            <a:ext cx="12192000" cy="0"/>
          </a:xfrm>
          <a:prstGeom prst="line">
            <a:avLst/>
          </a:prstGeom>
          <a:ln w="19050">
            <a:solidFill>
              <a:srgbClr val="8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695" y="2066660"/>
            <a:ext cx="4055821" cy="1058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2329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F3883-9CFF-40F7-90A0-B0DFA98F7C0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474702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71461" y="34290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7" name="Rechteck 6"/>
          <p:cNvSpPr/>
          <p:nvPr/>
        </p:nvSpPr>
        <p:spPr>
          <a:xfrm>
            <a:off x="0" y="0"/>
            <a:ext cx="12192000" cy="335756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 sz="180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71461" y="1785938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cxnSp>
        <p:nvCxnSpPr>
          <p:cNvPr id="11" name="Gerade Verbindung 10"/>
          <p:cNvCxnSpPr/>
          <p:nvPr/>
        </p:nvCxnSpPr>
        <p:spPr>
          <a:xfrm>
            <a:off x="-43" y="3357562"/>
            <a:ext cx="12192000" cy="0"/>
          </a:xfrm>
          <a:prstGeom prst="line">
            <a:avLst/>
          </a:prstGeom>
          <a:ln w="19050">
            <a:solidFill>
              <a:srgbClr val="8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5507" y="2546067"/>
            <a:ext cx="2240962" cy="641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742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F3883-9CFF-40F7-90A0-B0DFA98F7C0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06731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F3883-9CFF-40F7-90A0-B0DFA98F7C0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323331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F3883-9CFF-40F7-90A0-B0DFA98F7C0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394897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F3883-9CFF-40F7-90A0-B0DFA98F7C0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476480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1" y="1258644"/>
            <a:ext cx="4011084" cy="8205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766733" y="1258644"/>
            <a:ext cx="6815667" cy="486752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09601" y="2226833"/>
            <a:ext cx="4011084" cy="389933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F3883-9CFF-40F7-90A0-B0DFA98F7C0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368659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2389717" y="1301675"/>
            <a:ext cx="7315200" cy="34259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smtClean="0"/>
              <a:t>Bild durch Klicken auf Symbol hinzufügen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F3883-9CFF-40F7-90A0-B0DFA98F7C0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031956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F3883-9CFF-40F7-90A0-B0DFA98F7C0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623519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839200" y="1398494"/>
            <a:ext cx="2743200" cy="472767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09600" y="1398494"/>
            <a:ext cx="8026400" cy="4727670"/>
          </a:xfrm>
        </p:spPr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F3883-9CFF-40F7-90A0-B0DFA98F7C0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678962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hteck 15"/>
          <p:cNvSpPr/>
          <p:nvPr/>
        </p:nvSpPr>
        <p:spPr>
          <a:xfrm>
            <a:off x="0" y="6357958"/>
            <a:ext cx="12192000" cy="5000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 sz="1800"/>
          </a:p>
        </p:txBody>
      </p:sp>
      <p:sp>
        <p:nvSpPr>
          <p:cNvPr id="10" name="Rechteck 9"/>
          <p:cNvSpPr/>
          <p:nvPr/>
        </p:nvSpPr>
        <p:spPr>
          <a:xfrm>
            <a:off x="0" y="0"/>
            <a:ext cx="12192000" cy="121442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 sz="1800"/>
          </a:p>
        </p:txBody>
      </p:sp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3714733" y="346076"/>
            <a:ext cx="7867667" cy="654032"/>
          </a:xfrm>
          <a:prstGeom prst="rect">
            <a:avLst/>
          </a:prstGeom>
        </p:spPr>
        <p:txBody>
          <a:bodyPr vert="horz" lIns="91440" tIns="0" rIns="91440" bIns="0" rtlCol="0" anchor="b" anchorCtr="0">
            <a:noAutofit/>
          </a:bodyPr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09600" y="1500175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609600" y="642146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165600" y="642146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737600" y="642146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755F3883-9CFF-40F7-90A0-B0DFA98F7C0C}" type="slidenum">
              <a:rPr lang="de-DE" smtClean="0"/>
              <a:pPr/>
              <a:t>‹Nr.›</a:t>
            </a:fld>
            <a:endParaRPr lang="de-DE" dirty="0"/>
          </a:p>
        </p:txBody>
      </p:sp>
      <p:cxnSp>
        <p:nvCxnSpPr>
          <p:cNvPr id="18" name="Gerade Verbindung 17"/>
          <p:cNvCxnSpPr/>
          <p:nvPr/>
        </p:nvCxnSpPr>
        <p:spPr>
          <a:xfrm>
            <a:off x="0" y="1214422"/>
            <a:ext cx="12192000" cy="0"/>
          </a:xfrm>
          <a:prstGeom prst="line">
            <a:avLst/>
          </a:prstGeom>
          <a:ln w="19050">
            <a:solidFill>
              <a:srgbClr val="8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rade Verbindung 18"/>
          <p:cNvCxnSpPr/>
          <p:nvPr/>
        </p:nvCxnSpPr>
        <p:spPr>
          <a:xfrm>
            <a:off x="0" y="6357958"/>
            <a:ext cx="12192000" cy="0"/>
          </a:xfrm>
          <a:prstGeom prst="line">
            <a:avLst/>
          </a:prstGeom>
          <a:ln w="19050">
            <a:solidFill>
              <a:srgbClr val="8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Grafik 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468" y="321726"/>
            <a:ext cx="2598515" cy="678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871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r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 smtClean="0"/>
              <a:t>Wasserwirtschaft</a:t>
            </a:r>
            <a:endParaRPr lang="de-DE" dirty="0"/>
          </a:p>
        </p:txBody>
      </p:sp>
      <p:sp>
        <p:nvSpPr>
          <p:cNvPr id="5" name="Rechteck 4"/>
          <p:cNvSpPr/>
          <p:nvPr/>
        </p:nvSpPr>
        <p:spPr>
          <a:xfrm>
            <a:off x="9770709" y="5943466"/>
            <a:ext cx="23278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dirty="0" smtClean="0"/>
              <a:t>Hermann Mollenhauer</a:t>
            </a:r>
            <a:endParaRPr lang="de-DE" dirty="0"/>
          </a:p>
        </p:txBody>
      </p:sp>
      <p:sp>
        <p:nvSpPr>
          <p:cNvPr id="4" name="Untertitel 3"/>
          <p:cNvSpPr>
            <a:spLocks noGrp="1"/>
          </p:cNvSpPr>
          <p:nvPr>
            <p:ph type="subTitle" idx="1"/>
          </p:nvPr>
        </p:nvSpPr>
        <p:spPr>
          <a:xfrm>
            <a:off x="-870763" y="4069485"/>
            <a:ext cx="8534400" cy="1752600"/>
          </a:xfrm>
        </p:spPr>
        <p:txBody>
          <a:bodyPr/>
          <a:lstStyle/>
          <a:p>
            <a:r>
              <a:rPr lang="de-DE" dirty="0" smtClean="0"/>
              <a:t>Gewässerrandstreifen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63110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Erosionsrinne im Acker</a:t>
            </a:r>
            <a:endParaRPr lang="de-DE" dirty="0"/>
          </a:p>
        </p:txBody>
      </p:sp>
      <p:pic>
        <p:nvPicPr>
          <p:cNvPr id="5" name="Inhaltsplatzhalt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3239" y="1500188"/>
            <a:ext cx="3005521" cy="4525962"/>
          </a:xfrm>
        </p:spPr>
      </p:pic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F3883-9CFF-40F7-90A0-B0DFA98F7C0C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627934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Stever vor Einleitung</a:t>
            </a:r>
            <a:endParaRPr lang="de-DE" dirty="0"/>
          </a:p>
        </p:txBody>
      </p:sp>
      <p:pic>
        <p:nvPicPr>
          <p:cNvPr id="5" name="Inhaltsplatzhalt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33813" y="2261729"/>
            <a:ext cx="4524375" cy="3004467"/>
          </a:xfrm>
        </p:spPr>
      </p:pic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F3883-9CFF-40F7-90A0-B0DFA98F7C0C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531034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Zufluss aus Seitengraben</a:t>
            </a:r>
            <a:endParaRPr lang="de-DE" dirty="0"/>
          </a:p>
        </p:txBody>
      </p:sp>
      <p:pic>
        <p:nvPicPr>
          <p:cNvPr id="5" name="Inhaltsplatzhalt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33813" y="2261729"/>
            <a:ext cx="4524375" cy="3004467"/>
          </a:xfrm>
        </p:spPr>
      </p:pic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F3883-9CFF-40F7-90A0-B0DFA98F7C0C}" type="slidenum">
              <a:rPr lang="de-DE" smtClean="0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306935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Trübung durch Zufluss</a:t>
            </a:r>
            <a:endParaRPr lang="de-DE" dirty="0"/>
          </a:p>
        </p:txBody>
      </p:sp>
      <p:pic>
        <p:nvPicPr>
          <p:cNvPr id="5" name="Inhaltsplatzhalt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7511" y="1447804"/>
            <a:ext cx="6815566" cy="4525962"/>
          </a:xfrm>
        </p:spPr>
      </p:pic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F3883-9CFF-40F7-90A0-B0DFA98F7C0C}" type="slidenum">
              <a:rPr lang="de-DE" smtClean="0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392736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Stever unterhalb Einleitung</a:t>
            </a:r>
            <a:endParaRPr lang="de-DE" dirty="0"/>
          </a:p>
        </p:txBody>
      </p:sp>
      <p:pic>
        <p:nvPicPr>
          <p:cNvPr id="5" name="Inhaltsplatzhalt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33813" y="2261729"/>
            <a:ext cx="4524375" cy="3004467"/>
          </a:xfrm>
        </p:spPr>
      </p:pic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F3883-9CFF-40F7-90A0-B0DFA98F7C0C}" type="slidenum">
              <a:rPr lang="de-DE" smtClean="0"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46372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Gülleausbringung – Umgestaltung Sohlschwellen</a:t>
            </a:r>
            <a:endParaRPr lang="de-DE" dirty="0"/>
          </a:p>
        </p:txBody>
      </p:sp>
      <p:pic>
        <p:nvPicPr>
          <p:cNvPr id="5" name="Inhaltsplatzhalt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528" y="1500188"/>
            <a:ext cx="6788943" cy="4525962"/>
          </a:xfrm>
        </p:spPr>
      </p:pic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F3883-9CFF-40F7-90A0-B0DFA98F7C0C}" type="slidenum">
              <a:rPr lang="de-DE" smtClean="0"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27514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Gülleausbringung über dem Gewässer</a:t>
            </a:r>
            <a:endParaRPr lang="de-DE" dirty="0"/>
          </a:p>
        </p:txBody>
      </p:sp>
      <p:pic>
        <p:nvPicPr>
          <p:cNvPr id="5" name="Inhaltsplatzhalt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528" y="1500188"/>
            <a:ext cx="6788943" cy="4525962"/>
          </a:xfrm>
        </p:spPr>
      </p:pic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F3883-9CFF-40F7-90A0-B0DFA98F7C0C}" type="slidenum">
              <a:rPr lang="de-DE" smtClean="0"/>
              <a:t>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287290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Stichgraben zum </a:t>
            </a:r>
            <a:r>
              <a:rPr lang="de-DE" dirty="0" err="1"/>
              <a:t>G</a:t>
            </a:r>
            <a:r>
              <a:rPr lang="de-DE" dirty="0" err="1" smtClean="0"/>
              <a:t>ronenbach</a:t>
            </a:r>
            <a:endParaRPr lang="de-DE" dirty="0"/>
          </a:p>
        </p:txBody>
      </p:sp>
      <p:pic>
        <p:nvPicPr>
          <p:cNvPr id="5" name="Inhaltsplatzhalt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2923" y="1500188"/>
            <a:ext cx="8046154" cy="4525962"/>
          </a:xfrm>
        </p:spPr>
      </p:pic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F3883-9CFF-40F7-90A0-B0DFA98F7C0C}" type="slidenum">
              <a:rPr lang="de-DE" smtClean="0"/>
              <a:t>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868628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Gewässerrandstreifen </a:t>
            </a:r>
            <a:r>
              <a:rPr lang="de-DE" dirty="0" err="1" smtClean="0"/>
              <a:t>Münstersche</a:t>
            </a:r>
            <a:r>
              <a:rPr lang="de-DE" dirty="0" smtClean="0"/>
              <a:t> Aa</a:t>
            </a:r>
            <a:endParaRPr lang="de-DE" dirty="0"/>
          </a:p>
        </p:txBody>
      </p:sp>
      <p:pic>
        <p:nvPicPr>
          <p:cNvPr id="5" name="Inhaltsplatzhalt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199" y="1500188"/>
            <a:ext cx="8393602" cy="4525962"/>
          </a:xfrm>
        </p:spPr>
      </p:pic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F3883-9CFF-40F7-90A0-B0DFA98F7C0C}" type="slidenum">
              <a:rPr lang="de-DE" smtClean="0"/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26375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Hangneigung MS Aa</a:t>
            </a:r>
            <a:endParaRPr lang="de-DE" dirty="0"/>
          </a:p>
        </p:txBody>
      </p:sp>
      <p:pic>
        <p:nvPicPr>
          <p:cNvPr id="5" name="Inhaltsplatzhalt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153" y="1500188"/>
            <a:ext cx="10057693" cy="4525962"/>
          </a:xfrm>
        </p:spPr>
      </p:pic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F3883-9CFF-40F7-90A0-B0DFA98F7C0C}" type="slidenum">
              <a:rPr lang="de-DE" smtClean="0"/>
              <a:t>11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932498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F</a:t>
            </a:r>
            <a:r>
              <a:rPr lang="de-DE" dirty="0" smtClean="0"/>
              <a:t>lächenbewirtschaftung an der MS Aa</a:t>
            </a:r>
            <a:endParaRPr lang="de-DE" dirty="0"/>
          </a:p>
        </p:txBody>
      </p:sp>
      <p:pic>
        <p:nvPicPr>
          <p:cNvPr id="5" name="Inhaltsplatzhalt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153" y="1500188"/>
            <a:ext cx="10057693" cy="4525962"/>
          </a:xfrm>
        </p:spPr>
      </p:pic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F3883-9CFF-40F7-90A0-B0DFA98F7C0C}" type="slidenum">
              <a:rPr lang="de-DE" smtClean="0"/>
              <a:t>12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514985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5" name="Inhaltsplatzhalt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18059" y="1342429"/>
            <a:ext cx="6891358" cy="4829118"/>
          </a:xfrm>
          <a:prstGeom prst="rect">
            <a:avLst/>
          </a:prstGeom>
        </p:spPr>
      </p:pic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F3883-9CFF-40F7-90A0-B0DFA98F7C0C}" type="slidenum">
              <a:rPr lang="de-DE" smtClean="0"/>
              <a:t>13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57242664"/>
      </p:ext>
    </p:extLst>
  </p:cSld>
  <p:clrMapOvr>
    <a:masterClrMapping/>
  </p:clrMapOvr>
</p:sld>
</file>

<file path=ppt/theme/theme1.xml><?xml version="1.0" encoding="utf-8"?>
<a:theme xmlns:a="http://schemas.openxmlformats.org/drawingml/2006/main" name="Coe">
  <a:themeElements>
    <a:clrScheme name="COE-Vorlage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60000"/>
      </a:accent1>
      <a:accent2>
        <a:srgbClr val="BF3030"/>
      </a:accent2>
      <a:accent3>
        <a:srgbClr val="7F7F7F"/>
      </a:accent3>
      <a:accent4>
        <a:srgbClr val="BFBFBF"/>
      </a:accent4>
      <a:accent5>
        <a:srgbClr val="FF4040"/>
      </a:accent5>
      <a:accent6>
        <a:srgbClr val="FF7373"/>
      </a:accent6>
      <a:hlink>
        <a:srgbClr val="009999"/>
      </a:hlink>
      <a:folHlink>
        <a:srgbClr val="99CC00"/>
      </a:folHlink>
    </a:clrScheme>
    <a:fontScheme name="Benutzerdefiniert 1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e" id="{FBDECA06-5697-45BF-A637-2EEC5F4262B5}" vid="{DE0C7194-DCB8-4AD2-B114-32CB86ED196C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Coe_Vorlage corporate Design</Template>
  <TotalTime>0</TotalTime>
  <Words>53</Words>
  <Application>Microsoft Office PowerPoint</Application>
  <PresentationFormat>Breitbild</PresentationFormat>
  <Paragraphs>26</Paragraphs>
  <Slides>13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13</vt:i4>
      </vt:variant>
    </vt:vector>
  </HeadingPairs>
  <TitlesOfParts>
    <vt:vector size="16" baseType="lpstr">
      <vt:lpstr>Arial</vt:lpstr>
      <vt:lpstr>Calibri</vt:lpstr>
      <vt:lpstr>Coe</vt:lpstr>
      <vt:lpstr>Wasserwirtschaft</vt:lpstr>
      <vt:lpstr>Erosionsrinne im Acker</vt:lpstr>
      <vt:lpstr>Stever vor Einleitung</vt:lpstr>
      <vt:lpstr>Zufluss aus Seitengraben</vt:lpstr>
      <vt:lpstr>Trübung durch Zufluss</vt:lpstr>
      <vt:lpstr>Stever unterhalb Einleitung</vt:lpstr>
      <vt:lpstr>Gülleausbringung – Umgestaltung Sohlschwellen</vt:lpstr>
      <vt:lpstr>Gülleausbringung über dem Gewässer</vt:lpstr>
      <vt:lpstr>Stichgraben zum Gronenbach</vt:lpstr>
      <vt:lpstr>Gewässerrandstreifen Münstersche Aa</vt:lpstr>
      <vt:lpstr>Hangneigung MS Aa</vt:lpstr>
      <vt:lpstr>Flächenbewirtschaftung an der MS Aa</vt:lpstr>
      <vt:lpstr>PowerPoint-Präsentation</vt:lpstr>
    </vt:vector>
  </TitlesOfParts>
  <Company>Kreis Coesfeld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Mertens, Alrun</dc:creator>
  <cp:lastModifiedBy>Mertens, Alrun</cp:lastModifiedBy>
  <cp:revision>24</cp:revision>
  <dcterms:created xsi:type="dcterms:W3CDTF">2021-05-21T11:25:35Z</dcterms:created>
  <dcterms:modified xsi:type="dcterms:W3CDTF">2021-06-09T09:36:09Z</dcterms:modified>
</cp:coreProperties>
</file>